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sldIdLst>
    <p:sldId id="1421" r:id="rId6"/>
    <p:sldId id="1423" r:id="rId7"/>
    <p:sldId id="256" r:id="rId8"/>
    <p:sldId id="258" r:id="rId9"/>
    <p:sldId id="262" r:id="rId10"/>
    <p:sldId id="261" r:id="rId11"/>
    <p:sldId id="1424" r:id="rId12"/>
    <p:sldId id="1428" r:id="rId13"/>
    <p:sldId id="1430" r:id="rId14"/>
    <p:sldId id="1431" r:id="rId15"/>
    <p:sldId id="1432" r:id="rId16"/>
    <p:sldId id="1433" r:id="rId17"/>
    <p:sldId id="1434" r:id="rId18"/>
    <p:sldId id="1435" r:id="rId19"/>
    <p:sldId id="1436" r:id="rId20"/>
    <p:sldId id="1437" r:id="rId21"/>
    <p:sldId id="1438" r:id="rId22"/>
    <p:sldId id="1427" r:id="rId23"/>
    <p:sldId id="1425" r:id="rId24"/>
    <p:sldId id="1426"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8B"/>
    <a:srgbClr val="D63D44"/>
    <a:srgbClr val="F86E75"/>
    <a:srgbClr val="343D4F"/>
    <a:srgbClr val="3B3838"/>
    <a:srgbClr val="343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45592-9711-4E50-84B9-EDE7BD34D69D}" v="717" dt="2023-10-19T12:50:55.379"/>
    <p1510:client id="{89F192E3-4F03-AB44-A246-B40D68260BD9}" v="25" dt="2023-10-19T07:52:19.661"/>
    <p1510:client id="{AD2C4C1E-B741-634E-9028-839EA6429AFF}" v="15" dt="2023-10-19T13:23:24.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4765"/>
  </p:normalViewPr>
  <p:slideViewPr>
    <p:cSldViewPr snapToGrid="0">
      <p:cViewPr varScale="1">
        <p:scale>
          <a:sx n="138" d="100"/>
          <a:sy n="138" d="100"/>
        </p:scale>
        <p:origin x="5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107-1BE2-4D7D-BB8E-EFCD47317763}" type="datetimeFigureOut">
              <a:rPr lang="sv-SE" smtClean="0"/>
              <a:t>2023-10-19</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99308-B1AE-49D4-A865-AD6641D2B281}" type="slidenum">
              <a:rPr lang="sv-SE" smtClean="0"/>
              <a:t>‹#›</a:t>
            </a:fld>
            <a:endParaRPr lang="sv-SE"/>
          </a:p>
        </p:txBody>
      </p:sp>
    </p:spTree>
    <p:extLst>
      <p:ext uri="{BB962C8B-B14F-4D97-AF65-F5344CB8AC3E}">
        <p14:creationId xmlns:p14="http://schemas.microsoft.com/office/powerpoint/2010/main" val="400225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4169F-2F40-48C7-BCA2-5C757C7F96B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42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E2699308-B1AE-49D4-A865-AD6641D2B281}" type="slidenum">
              <a:rPr lang="sv-SE" smtClean="0"/>
              <a:t>13</a:t>
            </a:fld>
            <a:endParaRPr lang="sv-SE"/>
          </a:p>
        </p:txBody>
      </p:sp>
    </p:spTree>
    <p:extLst>
      <p:ext uri="{BB962C8B-B14F-4D97-AF65-F5344CB8AC3E}">
        <p14:creationId xmlns:p14="http://schemas.microsoft.com/office/powerpoint/2010/main" val="359798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E2699308-B1AE-49D4-A865-AD6641D2B281}" type="slidenum">
              <a:rPr lang="sv-SE" smtClean="0"/>
              <a:t>14</a:t>
            </a:fld>
            <a:endParaRPr lang="sv-SE"/>
          </a:p>
        </p:txBody>
      </p:sp>
    </p:spTree>
    <p:extLst>
      <p:ext uri="{BB962C8B-B14F-4D97-AF65-F5344CB8AC3E}">
        <p14:creationId xmlns:p14="http://schemas.microsoft.com/office/powerpoint/2010/main" val="1007699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E2699308-B1AE-49D4-A865-AD6641D2B281}" type="slidenum">
              <a:rPr lang="sv-SE" smtClean="0"/>
              <a:t>15</a:t>
            </a:fld>
            <a:endParaRPr lang="sv-SE"/>
          </a:p>
        </p:txBody>
      </p:sp>
    </p:spTree>
    <p:extLst>
      <p:ext uri="{BB962C8B-B14F-4D97-AF65-F5344CB8AC3E}">
        <p14:creationId xmlns:p14="http://schemas.microsoft.com/office/powerpoint/2010/main" val="166001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E2699308-B1AE-49D4-A865-AD6641D2B281}" type="slidenum">
              <a:rPr lang="sv-SE" smtClean="0"/>
              <a:t>16</a:t>
            </a:fld>
            <a:endParaRPr lang="sv-SE"/>
          </a:p>
        </p:txBody>
      </p:sp>
    </p:spTree>
    <p:extLst>
      <p:ext uri="{BB962C8B-B14F-4D97-AF65-F5344CB8AC3E}">
        <p14:creationId xmlns:p14="http://schemas.microsoft.com/office/powerpoint/2010/main" val="80444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E2699308-B1AE-49D4-A865-AD6641D2B281}" type="slidenum">
              <a:rPr lang="sv-SE" smtClean="0"/>
              <a:t>17</a:t>
            </a:fld>
            <a:endParaRPr lang="sv-SE"/>
          </a:p>
        </p:txBody>
      </p:sp>
    </p:spTree>
    <p:extLst>
      <p:ext uri="{BB962C8B-B14F-4D97-AF65-F5344CB8AC3E}">
        <p14:creationId xmlns:p14="http://schemas.microsoft.com/office/powerpoint/2010/main" val="368750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2699308-B1AE-49D4-A865-AD6641D2B281}" type="slidenum">
              <a:rPr lang="sv-SE" smtClean="0"/>
              <a:t>18</a:t>
            </a:fld>
            <a:endParaRPr lang="sv-SE"/>
          </a:p>
        </p:txBody>
      </p:sp>
    </p:spTree>
    <p:extLst>
      <p:ext uri="{BB962C8B-B14F-4D97-AF65-F5344CB8AC3E}">
        <p14:creationId xmlns:p14="http://schemas.microsoft.com/office/powerpoint/2010/main" val="311779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B9CAD-4E96-4249-80E6-D563B2583FE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01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B9CAD-4E96-4249-80E6-D563B2583FE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08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a:t>Conclusion</a:t>
            </a:r>
          </a:p>
        </p:txBody>
      </p:sp>
      <p:sp>
        <p:nvSpPr>
          <p:cNvPr id="4" name="Platshållare för bildnummer 3"/>
          <p:cNvSpPr>
            <a:spLocks noGrp="1"/>
          </p:cNvSpPr>
          <p:nvPr>
            <p:ph type="sldNum" sz="quarter" idx="5"/>
          </p:nvPr>
        </p:nvSpPr>
        <p:spPr/>
        <p:txBody>
          <a:bodyPr/>
          <a:lstStyle/>
          <a:p>
            <a:fld id="{E2699308-B1AE-49D4-A865-AD6641D2B281}" type="slidenum">
              <a:rPr lang="sv-SE" smtClean="0"/>
              <a:t>7</a:t>
            </a:fld>
            <a:endParaRPr lang="sv-SE"/>
          </a:p>
        </p:txBody>
      </p:sp>
    </p:spTree>
    <p:extLst>
      <p:ext uri="{BB962C8B-B14F-4D97-AF65-F5344CB8AC3E}">
        <p14:creationId xmlns:p14="http://schemas.microsoft.com/office/powerpoint/2010/main" val="406487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E2699308-B1AE-49D4-A865-AD6641D2B281}" type="slidenum">
              <a:rPr lang="sv-SE" smtClean="0"/>
              <a:t>8</a:t>
            </a:fld>
            <a:endParaRPr lang="sv-SE"/>
          </a:p>
        </p:txBody>
      </p:sp>
    </p:spTree>
    <p:extLst>
      <p:ext uri="{BB962C8B-B14F-4D97-AF65-F5344CB8AC3E}">
        <p14:creationId xmlns:p14="http://schemas.microsoft.com/office/powerpoint/2010/main" val="374790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E2699308-B1AE-49D4-A865-AD6641D2B281}" type="slidenum">
              <a:rPr lang="sv-SE" smtClean="0"/>
              <a:t>9</a:t>
            </a:fld>
            <a:endParaRPr lang="sv-SE"/>
          </a:p>
        </p:txBody>
      </p:sp>
    </p:spTree>
    <p:extLst>
      <p:ext uri="{BB962C8B-B14F-4D97-AF65-F5344CB8AC3E}">
        <p14:creationId xmlns:p14="http://schemas.microsoft.com/office/powerpoint/2010/main" val="152187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E2699308-B1AE-49D4-A865-AD6641D2B281}" type="slidenum">
              <a:rPr lang="sv-SE" smtClean="0"/>
              <a:t>10</a:t>
            </a:fld>
            <a:endParaRPr lang="sv-SE"/>
          </a:p>
        </p:txBody>
      </p:sp>
    </p:spTree>
    <p:extLst>
      <p:ext uri="{BB962C8B-B14F-4D97-AF65-F5344CB8AC3E}">
        <p14:creationId xmlns:p14="http://schemas.microsoft.com/office/powerpoint/2010/main" val="188120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E2699308-B1AE-49D4-A865-AD6641D2B281}" type="slidenum">
              <a:rPr lang="sv-SE" smtClean="0"/>
              <a:t>11</a:t>
            </a:fld>
            <a:endParaRPr lang="sv-SE"/>
          </a:p>
        </p:txBody>
      </p:sp>
    </p:spTree>
    <p:extLst>
      <p:ext uri="{BB962C8B-B14F-4D97-AF65-F5344CB8AC3E}">
        <p14:creationId xmlns:p14="http://schemas.microsoft.com/office/powerpoint/2010/main" val="364717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E2699308-B1AE-49D4-A865-AD6641D2B281}" type="slidenum">
              <a:rPr lang="sv-SE" smtClean="0"/>
              <a:t>12</a:t>
            </a:fld>
            <a:endParaRPr lang="sv-SE"/>
          </a:p>
        </p:txBody>
      </p:sp>
    </p:spTree>
    <p:extLst>
      <p:ext uri="{BB962C8B-B14F-4D97-AF65-F5344CB8AC3E}">
        <p14:creationId xmlns:p14="http://schemas.microsoft.com/office/powerpoint/2010/main" val="18443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12CD-F4D0-86D4-DAB6-1D1D01AA8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53A15FB5-3254-560C-638A-80A33FCC5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1CB9773D-F4F9-E35C-E098-716DA97FCCB8}"/>
              </a:ext>
            </a:extLst>
          </p:cNvPr>
          <p:cNvSpPr>
            <a:spLocks noGrp="1"/>
          </p:cNvSpPr>
          <p:nvPr>
            <p:ph type="dt" sz="half" idx="10"/>
          </p:nvPr>
        </p:nvSpPr>
        <p:spPr/>
        <p:txBody>
          <a:bodyPr/>
          <a:lstStyle/>
          <a:p>
            <a:fld id="{FA6332E1-D40E-47E4-9F5E-6620089F544C}" type="datetimeFigureOut">
              <a:rPr lang="sv-SE" smtClean="0"/>
              <a:t>2023-10-19</a:t>
            </a:fld>
            <a:endParaRPr lang="sv-SE"/>
          </a:p>
        </p:txBody>
      </p:sp>
      <p:sp>
        <p:nvSpPr>
          <p:cNvPr id="5" name="Footer Placeholder 4">
            <a:extLst>
              <a:ext uri="{FF2B5EF4-FFF2-40B4-BE49-F238E27FC236}">
                <a16:creationId xmlns:a16="http://schemas.microsoft.com/office/drawing/2014/main" id="{6105CD09-96DA-E898-865D-6240437F28E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479AC18-0E4F-03FD-F5B2-B2B1F77046CA}"/>
              </a:ext>
            </a:extLst>
          </p:cNvPr>
          <p:cNvSpPr>
            <a:spLocks noGrp="1"/>
          </p:cNvSpPr>
          <p:nvPr>
            <p:ph type="sldNum" sz="quarter" idx="12"/>
          </p:nvPr>
        </p:nvSpPr>
        <p:spPr/>
        <p:txBody>
          <a:bodyPr/>
          <a:lstStyle/>
          <a:p>
            <a:fld id="{1575E2D9-CCBC-4E28-95F8-5C3BF0E77E62}" type="slidenum">
              <a:rPr lang="sv-SE" smtClean="0"/>
              <a:t>‹#›</a:t>
            </a:fld>
            <a:endParaRPr lang="sv-SE"/>
          </a:p>
        </p:txBody>
      </p:sp>
    </p:spTree>
    <p:extLst>
      <p:ext uri="{BB962C8B-B14F-4D97-AF65-F5344CB8AC3E}">
        <p14:creationId xmlns:p14="http://schemas.microsoft.com/office/powerpoint/2010/main" val="121101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53E6-5281-6544-B1E3-0C87FD235164}"/>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CFBB803C-9754-4BCE-B69C-3446A01C5D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3A2D33C8-7328-4425-6C65-A42FDCB24E84}"/>
              </a:ext>
            </a:extLst>
          </p:cNvPr>
          <p:cNvSpPr>
            <a:spLocks noGrp="1"/>
          </p:cNvSpPr>
          <p:nvPr>
            <p:ph type="dt" sz="half" idx="10"/>
          </p:nvPr>
        </p:nvSpPr>
        <p:spPr/>
        <p:txBody>
          <a:bodyPr/>
          <a:lstStyle/>
          <a:p>
            <a:fld id="{FA6332E1-D40E-47E4-9F5E-6620089F544C}" type="datetimeFigureOut">
              <a:rPr lang="sv-SE" smtClean="0"/>
              <a:t>2023-10-19</a:t>
            </a:fld>
            <a:endParaRPr lang="sv-SE"/>
          </a:p>
        </p:txBody>
      </p:sp>
      <p:sp>
        <p:nvSpPr>
          <p:cNvPr id="5" name="Footer Placeholder 4">
            <a:extLst>
              <a:ext uri="{FF2B5EF4-FFF2-40B4-BE49-F238E27FC236}">
                <a16:creationId xmlns:a16="http://schemas.microsoft.com/office/drawing/2014/main" id="{95C19364-5434-4135-DB4A-677D89D76958}"/>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04D22E42-D629-62E2-C084-20775D455E0B}"/>
              </a:ext>
            </a:extLst>
          </p:cNvPr>
          <p:cNvSpPr>
            <a:spLocks noGrp="1"/>
          </p:cNvSpPr>
          <p:nvPr>
            <p:ph type="sldNum" sz="quarter" idx="12"/>
          </p:nvPr>
        </p:nvSpPr>
        <p:spPr/>
        <p:txBody>
          <a:bodyPr/>
          <a:lstStyle/>
          <a:p>
            <a:fld id="{1575E2D9-CCBC-4E28-95F8-5C3BF0E77E62}" type="slidenum">
              <a:rPr lang="sv-SE" smtClean="0"/>
              <a:t>‹#›</a:t>
            </a:fld>
            <a:endParaRPr lang="sv-SE"/>
          </a:p>
        </p:txBody>
      </p:sp>
    </p:spTree>
    <p:extLst>
      <p:ext uri="{BB962C8B-B14F-4D97-AF65-F5344CB8AC3E}">
        <p14:creationId xmlns:p14="http://schemas.microsoft.com/office/powerpoint/2010/main" val="365419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8E174-BA6D-CC53-82FF-EF5FC8A3CF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430D5009-6017-1C40-4BAF-6CF4B703A5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946637C3-E080-D33B-B9C0-FA366490CE25}"/>
              </a:ext>
            </a:extLst>
          </p:cNvPr>
          <p:cNvSpPr>
            <a:spLocks noGrp="1"/>
          </p:cNvSpPr>
          <p:nvPr>
            <p:ph type="dt" sz="half" idx="10"/>
          </p:nvPr>
        </p:nvSpPr>
        <p:spPr/>
        <p:txBody>
          <a:bodyPr/>
          <a:lstStyle/>
          <a:p>
            <a:fld id="{FA6332E1-D40E-47E4-9F5E-6620089F544C}" type="datetimeFigureOut">
              <a:rPr lang="sv-SE" smtClean="0"/>
              <a:t>2023-10-19</a:t>
            </a:fld>
            <a:endParaRPr lang="sv-SE"/>
          </a:p>
        </p:txBody>
      </p:sp>
      <p:sp>
        <p:nvSpPr>
          <p:cNvPr id="5" name="Footer Placeholder 4">
            <a:extLst>
              <a:ext uri="{FF2B5EF4-FFF2-40B4-BE49-F238E27FC236}">
                <a16:creationId xmlns:a16="http://schemas.microsoft.com/office/drawing/2014/main" id="{7B38EE93-A490-6015-7AE6-4C526720EFC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407F765-1005-62CD-1EAC-AB481BD605C5}"/>
              </a:ext>
            </a:extLst>
          </p:cNvPr>
          <p:cNvSpPr>
            <a:spLocks noGrp="1"/>
          </p:cNvSpPr>
          <p:nvPr>
            <p:ph type="sldNum" sz="quarter" idx="12"/>
          </p:nvPr>
        </p:nvSpPr>
        <p:spPr/>
        <p:txBody>
          <a:bodyPr/>
          <a:lstStyle/>
          <a:p>
            <a:fld id="{1575E2D9-CCBC-4E28-95F8-5C3BF0E77E62}" type="slidenum">
              <a:rPr lang="sv-SE" smtClean="0"/>
              <a:t>‹#›</a:t>
            </a:fld>
            <a:endParaRPr lang="sv-SE"/>
          </a:p>
        </p:txBody>
      </p:sp>
    </p:spTree>
    <p:extLst>
      <p:ext uri="{BB962C8B-B14F-4D97-AF65-F5344CB8AC3E}">
        <p14:creationId xmlns:p14="http://schemas.microsoft.com/office/powerpoint/2010/main" val="461513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C308-20E4-234C-AE50-64B87F2389F7}"/>
              </a:ext>
            </a:extLst>
          </p:cNvPr>
          <p:cNvSpPr>
            <a:spLocks noGrp="1"/>
          </p:cNvSpPr>
          <p:nvPr>
            <p:ph type="ctrTitle" hasCustomPrompt="1"/>
          </p:nvPr>
        </p:nvSpPr>
        <p:spPr>
          <a:xfrm>
            <a:off x="765717" y="3911599"/>
            <a:ext cx="9144000" cy="992265"/>
          </a:xfrm>
        </p:spPr>
        <p:txBody>
          <a:bodyPr anchor="b"/>
          <a:lstStyle>
            <a:lvl1pPr algn="l">
              <a:defRPr sz="6000" b="1">
                <a:solidFill>
                  <a:schemeClr val="bg1"/>
                </a:solidFill>
                <a:latin typeface="Avenir Book" panose="02000503020000020003" pitchFamily="2" charset="0"/>
              </a:defRPr>
            </a:lvl1pPr>
          </a:lstStyle>
          <a:p>
            <a:r>
              <a:rPr lang="en-US"/>
              <a:t>Title</a:t>
            </a:r>
          </a:p>
        </p:txBody>
      </p:sp>
      <p:sp>
        <p:nvSpPr>
          <p:cNvPr id="3" name="Subtitle 2">
            <a:extLst>
              <a:ext uri="{FF2B5EF4-FFF2-40B4-BE49-F238E27FC236}">
                <a16:creationId xmlns:a16="http://schemas.microsoft.com/office/drawing/2014/main" id="{820D267B-24CF-3D4F-BDD5-D324C9E24607}"/>
              </a:ext>
            </a:extLst>
          </p:cNvPr>
          <p:cNvSpPr>
            <a:spLocks noGrp="1"/>
          </p:cNvSpPr>
          <p:nvPr>
            <p:ph type="subTitle" idx="1" hasCustomPrompt="1"/>
          </p:nvPr>
        </p:nvSpPr>
        <p:spPr>
          <a:xfrm>
            <a:off x="765717" y="5363931"/>
            <a:ext cx="10452410" cy="992264"/>
          </a:xfrm>
        </p:spPr>
        <p:txBody>
          <a:bodyPr/>
          <a:lstStyle>
            <a:lvl1pPr marL="0" indent="0" algn="l">
              <a:buNone/>
              <a:defRPr sz="2400">
                <a:solidFill>
                  <a:schemeClr val="bg1"/>
                </a:solidFill>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7989694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5913-725F-E462-B2A0-8B937AEAE91A}"/>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11BABB86-A7ED-F01E-6F14-14F9931C98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FAB3E073-8FEA-87F7-82E6-F56854ED7165}"/>
              </a:ext>
            </a:extLst>
          </p:cNvPr>
          <p:cNvSpPr>
            <a:spLocks noGrp="1"/>
          </p:cNvSpPr>
          <p:nvPr>
            <p:ph type="dt" sz="half" idx="10"/>
          </p:nvPr>
        </p:nvSpPr>
        <p:spPr/>
        <p:txBody>
          <a:bodyPr/>
          <a:lstStyle/>
          <a:p>
            <a:fld id="{FA6332E1-D40E-47E4-9F5E-6620089F544C}" type="datetimeFigureOut">
              <a:rPr lang="sv-SE" smtClean="0"/>
              <a:t>2023-10-19</a:t>
            </a:fld>
            <a:endParaRPr lang="sv-SE"/>
          </a:p>
        </p:txBody>
      </p:sp>
      <p:sp>
        <p:nvSpPr>
          <p:cNvPr id="5" name="Footer Placeholder 4">
            <a:extLst>
              <a:ext uri="{FF2B5EF4-FFF2-40B4-BE49-F238E27FC236}">
                <a16:creationId xmlns:a16="http://schemas.microsoft.com/office/drawing/2014/main" id="{DFF60234-87C2-95C7-CD2E-D49B272F1636}"/>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C7585B0-CFE3-2BF1-F325-AFBA3FC18530}"/>
              </a:ext>
            </a:extLst>
          </p:cNvPr>
          <p:cNvSpPr>
            <a:spLocks noGrp="1"/>
          </p:cNvSpPr>
          <p:nvPr>
            <p:ph type="sldNum" sz="quarter" idx="12"/>
          </p:nvPr>
        </p:nvSpPr>
        <p:spPr/>
        <p:txBody>
          <a:bodyPr/>
          <a:lstStyle/>
          <a:p>
            <a:fld id="{1575E2D9-CCBC-4E28-95F8-5C3BF0E77E62}" type="slidenum">
              <a:rPr lang="sv-SE" smtClean="0"/>
              <a:t>‹#›</a:t>
            </a:fld>
            <a:endParaRPr lang="sv-SE"/>
          </a:p>
        </p:txBody>
      </p:sp>
    </p:spTree>
    <p:extLst>
      <p:ext uri="{BB962C8B-B14F-4D97-AF65-F5344CB8AC3E}">
        <p14:creationId xmlns:p14="http://schemas.microsoft.com/office/powerpoint/2010/main" val="177049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0BFB-AC37-EA91-71B2-0DDF63B8C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43EC4467-50E7-46B9-9824-3ADE12A3B5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1A8684-D954-AF57-5D6C-31AFAAA32EEA}"/>
              </a:ext>
            </a:extLst>
          </p:cNvPr>
          <p:cNvSpPr>
            <a:spLocks noGrp="1"/>
          </p:cNvSpPr>
          <p:nvPr>
            <p:ph type="dt" sz="half" idx="10"/>
          </p:nvPr>
        </p:nvSpPr>
        <p:spPr/>
        <p:txBody>
          <a:bodyPr/>
          <a:lstStyle/>
          <a:p>
            <a:fld id="{FA6332E1-D40E-47E4-9F5E-6620089F544C}" type="datetimeFigureOut">
              <a:rPr lang="sv-SE" smtClean="0"/>
              <a:t>2023-10-19</a:t>
            </a:fld>
            <a:endParaRPr lang="sv-SE"/>
          </a:p>
        </p:txBody>
      </p:sp>
      <p:sp>
        <p:nvSpPr>
          <p:cNvPr id="5" name="Footer Placeholder 4">
            <a:extLst>
              <a:ext uri="{FF2B5EF4-FFF2-40B4-BE49-F238E27FC236}">
                <a16:creationId xmlns:a16="http://schemas.microsoft.com/office/drawing/2014/main" id="{2A7A75C7-97F2-F8AF-05F6-3833CD93692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2ED0A3B-4C9A-BF7F-0B39-A99FDA1D4C38}"/>
              </a:ext>
            </a:extLst>
          </p:cNvPr>
          <p:cNvSpPr>
            <a:spLocks noGrp="1"/>
          </p:cNvSpPr>
          <p:nvPr>
            <p:ph type="sldNum" sz="quarter" idx="12"/>
          </p:nvPr>
        </p:nvSpPr>
        <p:spPr/>
        <p:txBody>
          <a:bodyPr/>
          <a:lstStyle/>
          <a:p>
            <a:fld id="{1575E2D9-CCBC-4E28-95F8-5C3BF0E77E62}" type="slidenum">
              <a:rPr lang="sv-SE" smtClean="0"/>
              <a:t>‹#›</a:t>
            </a:fld>
            <a:endParaRPr lang="sv-SE"/>
          </a:p>
        </p:txBody>
      </p:sp>
    </p:spTree>
    <p:extLst>
      <p:ext uri="{BB962C8B-B14F-4D97-AF65-F5344CB8AC3E}">
        <p14:creationId xmlns:p14="http://schemas.microsoft.com/office/powerpoint/2010/main" val="76342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95674-0682-5454-1272-2948488B4DB6}"/>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37A2E691-0731-5F72-C21E-071993F00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6F23F3F1-67AD-3CAD-D7AD-6AADD62C24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1253A884-BD1A-6AFF-0273-6DD96B9ED7D9}"/>
              </a:ext>
            </a:extLst>
          </p:cNvPr>
          <p:cNvSpPr>
            <a:spLocks noGrp="1"/>
          </p:cNvSpPr>
          <p:nvPr>
            <p:ph type="dt" sz="half" idx="10"/>
          </p:nvPr>
        </p:nvSpPr>
        <p:spPr/>
        <p:txBody>
          <a:bodyPr/>
          <a:lstStyle/>
          <a:p>
            <a:fld id="{FA6332E1-D40E-47E4-9F5E-6620089F544C}" type="datetimeFigureOut">
              <a:rPr lang="sv-SE" smtClean="0"/>
              <a:t>2023-10-19</a:t>
            </a:fld>
            <a:endParaRPr lang="sv-SE"/>
          </a:p>
        </p:txBody>
      </p:sp>
      <p:sp>
        <p:nvSpPr>
          <p:cNvPr id="6" name="Footer Placeholder 5">
            <a:extLst>
              <a:ext uri="{FF2B5EF4-FFF2-40B4-BE49-F238E27FC236}">
                <a16:creationId xmlns:a16="http://schemas.microsoft.com/office/drawing/2014/main" id="{A715C026-364B-F6C8-1A1D-74C317AB5C0E}"/>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D7F44D2-36A2-45A0-4E04-1D6BCE289F0C}"/>
              </a:ext>
            </a:extLst>
          </p:cNvPr>
          <p:cNvSpPr>
            <a:spLocks noGrp="1"/>
          </p:cNvSpPr>
          <p:nvPr>
            <p:ph type="sldNum" sz="quarter" idx="12"/>
          </p:nvPr>
        </p:nvSpPr>
        <p:spPr/>
        <p:txBody>
          <a:bodyPr/>
          <a:lstStyle/>
          <a:p>
            <a:fld id="{1575E2D9-CCBC-4E28-95F8-5C3BF0E77E62}" type="slidenum">
              <a:rPr lang="sv-SE" smtClean="0"/>
              <a:t>‹#›</a:t>
            </a:fld>
            <a:endParaRPr lang="sv-SE"/>
          </a:p>
        </p:txBody>
      </p:sp>
    </p:spTree>
    <p:extLst>
      <p:ext uri="{BB962C8B-B14F-4D97-AF65-F5344CB8AC3E}">
        <p14:creationId xmlns:p14="http://schemas.microsoft.com/office/powerpoint/2010/main" val="277420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CA31-46CD-21D7-C0EB-170392D18DF3}"/>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AF570F68-6717-C6CD-B6E3-706ED76B5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8F1305-81A8-2D46-B13B-48D32DB682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F412B91E-5145-A2F7-4EFE-EEB55B1B95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E05B5-6A50-88D8-4881-B6639AD6E1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F90FE306-C23B-1D7F-964A-F3C1E355B538}"/>
              </a:ext>
            </a:extLst>
          </p:cNvPr>
          <p:cNvSpPr>
            <a:spLocks noGrp="1"/>
          </p:cNvSpPr>
          <p:nvPr>
            <p:ph type="dt" sz="half" idx="10"/>
          </p:nvPr>
        </p:nvSpPr>
        <p:spPr/>
        <p:txBody>
          <a:bodyPr/>
          <a:lstStyle/>
          <a:p>
            <a:fld id="{FA6332E1-D40E-47E4-9F5E-6620089F544C}" type="datetimeFigureOut">
              <a:rPr lang="sv-SE" smtClean="0"/>
              <a:t>2023-10-19</a:t>
            </a:fld>
            <a:endParaRPr lang="sv-SE"/>
          </a:p>
        </p:txBody>
      </p:sp>
      <p:sp>
        <p:nvSpPr>
          <p:cNvPr id="8" name="Footer Placeholder 7">
            <a:extLst>
              <a:ext uri="{FF2B5EF4-FFF2-40B4-BE49-F238E27FC236}">
                <a16:creationId xmlns:a16="http://schemas.microsoft.com/office/drawing/2014/main" id="{F04B5214-91B4-5C41-5C45-8712516B3C55}"/>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12F4BFB3-5149-C9DD-ADCA-ADBDED8A7DE9}"/>
              </a:ext>
            </a:extLst>
          </p:cNvPr>
          <p:cNvSpPr>
            <a:spLocks noGrp="1"/>
          </p:cNvSpPr>
          <p:nvPr>
            <p:ph type="sldNum" sz="quarter" idx="12"/>
          </p:nvPr>
        </p:nvSpPr>
        <p:spPr/>
        <p:txBody>
          <a:bodyPr/>
          <a:lstStyle/>
          <a:p>
            <a:fld id="{1575E2D9-CCBC-4E28-95F8-5C3BF0E77E62}" type="slidenum">
              <a:rPr lang="sv-SE" smtClean="0"/>
              <a:t>‹#›</a:t>
            </a:fld>
            <a:endParaRPr lang="sv-SE"/>
          </a:p>
        </p:txBody>
      </p:sp>
    </p:spTree>
    <p:extLst>
      <p:ext uri="{BB962C8B-B14F-4D97-AF65-F5344CB8AC3E}">
        <p14:creationId xmlns:p14="http://schemas.microsoft.com/office/powerpoint/2010/main" val="7142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98AE-D2C9-FDAE-F123-FC84ED1D9131}"/>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72C0BDDC-844C-957A-82E7-F192D03AF257}"/>
              </a:ext>
            </a:extLst>
          </p:cNvPr>
          <p:cNvSpPr>
            <a:spLocks noGrp="1"/>
          </p:cNvSpPr>
          <p:nvPr>
            <p:ph type="dt" sz="half" idx="10"/>
          </p:nvPr>
        </p:nvSpPr>
        <p:spPr/>
        <p:txBody>
          <a:bodyPr/>
          <a:lstStyle/>
          <a:p>
            <a:fld id="{FA6332E1-D40E-47E4-9F5E-6620089F544C}" type="datetimeFigureOut">
              <a:rPr lang="sv-SE" smtClean="0"/>
              <a:t>2023-10-19</a:t>
            </a:fld>
            <a:endParaRPr lang="sv-SE"/>
          </a:p>
        </p:txBody>
      </p:sp>
      <p:sp>
        <p:nvSpPr>
          <p:cNvPr id="4" name="Footer Placeholder 3">
            <a:extLst>
              <a:ext uri="{FF2B5EF4-FFF2-40B4-BE49-F238E27FC236}">
                <a16:creationId xmlns:a16="http://schemas.microsoft.com/office/drawing/2014/main" id="{D00B06AD-BF03-9391-2B49-93055DA379F9}"/>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758132FE-EA23-7000-13F4-6A9CB9E50D57}"/>
              </a:ext>
            </a:extLst>
          </p:cNvPr>
          <p:cNvSpPr>
            <a:spLocks noGrp="1"/>
          </p:cNvSpPr>
          <p:nvPr>
            <p:ph type="sldNum" sz="quarter" idx="12"/>
          </p:nvPr>
        </p:nvSpPr>
        <p:spPr/>
        <p:txBody>
          <a:bodyPr/>
          <a:lstStyle/>
          <a:p>
            <a:fld id="{1575E2D9-CCBC-4E28-95F8-5C3BF0E77E62}" type="slidenum">
              <a:rPr lang="sv-SE" smtClean="0"/>
              <a:t>‹#›</a:t>
            </a:fld>
            <a:endParaRPr lang="sv-SE"/>
          </a:p>
        </p:txBody>
      </p:sp>
    </p:spTree>
    <p:extLst>
      <p:ext uri="{BB962C8B-B14F-4D97-AF65-F5344CB8AC3E}">
        <p14:creationId xmlns:p14="http://schemas.microsoft.com/office/powerpoint/2010/main" val="340051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B33FD8-869F-D852-C9D9-E151F89E5217}"/>
              </a:ext>
            </a:extLst>
          </p:cNvPr>
          <p:cNvSpPr>
            <a:spLocks noGrp="1"/>
          </p:cNvSpPr>
          <p:nvPr>
            <p:ph type="dt" sz="half" idx="10"/>
          </p:nvPr>
        </p:nvSpPr>
        <p:spPr/>
        <p:txBody>
          <a:bodyPr/>
          <a:lstStyle/>
          <a:p>
            <a:fld id="{FA6332E1-D40E-47E4-9F5E-6620089F544C}" type="datetimeFigureOut">
              <a:rPr lang="sv-SE" smtClean="0"/>
              <a:t>2023-10-19</a:t>
            </a:fld>
            <a:endParaRPr lang="sv-SE"/>
          </a:p>
        </p:txBody>
      </p:sp>
      <p:sp>
        <p:nvSpPr>
          <p:cNvPr id="3" name="Footer Placeholder 2">
            <a:extLst>
              <a:ext uri="{FF2B5EF4-FFF2-40B4-BE49-F238E27FC236}">
                <a16:creationId xmlns:a16="http://schemas.microsoft.com/office/drawing/2014/main" id="{4EFE2982-05FF-7F5A-9808-7682F8DBCA3C}"/>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38075B5D-426A-1AF5-47F6-5A99C44AE4AE}"/>
              </a:ext>
            </a:extLst>
          </p:cNvPr>
          <p:cNvSpPr>
            <a:spLocks noGrp="1"/>
          </p:cNvSpPr>
          <p:nvPr>
            <p:ph type="sldNum" sz="quarter" idx="12"/>
          </p:nvPr>
        </p:nvSpPr>
        <p:spPr/>
        <p:txBody>
          <a:bodyPr/>
          <a:lstStyle/>
          <a:p>
            <a:fld id="{1575E2D9-CCBC-4E28-95F8-5C3BF0E77E62}" type="slidenum">
              <a:rPr lang="sv-SE" smtClean="0"/>
              <a:t>‹#›</a:t>
            </a:fld>
            <a:endParaRPr lang="sv-SE"/>
          </a:p>
        </p:txBody>
      </p:sp>
    </p:spTree>
    <p:extLst>
      <p:ext uri="{BB962C8B-B14F-4D97-AF65-F5344CB8AC3E}">
        <p14:creationId xmlns:p14="http://schemas.microsoft.com/office/powerpoint/2010/main" val="119923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E41B-64F5-B99C-65F4-905E24BED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F29A3E4F-012E-647C-5E3F-24C662F79F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02B93A95-8B7E-5FB9-626F-6F2B76514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F6AA9F-C390-0DBA-8A6A-CB5871802347}"/>
              </a:ext>
            </a:extLst>
          </p:cNvPr>
          <p:cNvSpPr>
            <a:spLocks noGrp="1"/>
          </p:cNvSpPr>
          <p:nvPr>
            <p:ph type="dt" sz="half" idx="10"/>
          </p:nvPr>
        </p:nvSpPr>
        <p:spPr/>
        <p:txBody>
          <a:bodyPr/>
          <a:lstStyle/>
          <a:p>
            <a:fld id="{FA6332E1-D40E-47E4-9F5E-6620089F544C}" type="datetimeFigureOut">
              <a:rPr lang="sv-SE" smtClean="0"/>
              <a:t>2023-10-19</a:t>
            </a:fld>
            <a:endParaRPr lang="sv-SE"/>
          </a:p>
        </p:txBody>
      </p:sp>
      <p:sp>
        <p:nvSpPr>
          <p:cNvPr id="6" name="Footer Placeholder 5">
            <a:extLst>
              <a:ext uri="{FF2B5EF4-FFF2-40B4-BE49-F238E27FC236}">
                <a16:creationId xmlns:a16="http://schemas.microsoft.com/office/drawing/2014/main" id="{50A55184-0A54-B79D-CDEA-65957849B666}"/>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19ADA06D-4B38-5F2A-DD1A-89ABC88271AF}"/>
              </a:ext>
            </a:extLst>
          </p:cNvPr>
          <p:cNvSpPr>
            <a:spLocks noGrp="1"/>
          </p:cNvSpPr>
          <p:nvPr>
            <p:ph type="sldNum" sz="quarter" idx="12"/>
          </p:nvPr>
        </p:nvSpPr>
        <p:spPr/>
        <p:txBody>
          <a:bodyPr/>
          <a:lstStyle/>
          <a:p>
            <a:fld id="{1575E2D9-CCBC-4E28-95F8-5C3BF0E77E62}" type="slidenum">
              <a:rPr lang="sv-SE" smtClean="0"/>
              <a:t>‹#›</a:t>
            </a:fld>
            <a:endParaRPr lang="sv-SE"/>
          </a:p>
        </p:txBody>
      </p:sp>
    </p:spTree>
    <p:extLst>
      <p:ext uri="{BB962C8B-B14F-4D97-AF65-F5344CB8AC3E}">
        <p14:creationId xmlns:p14="http://schemas.microsoft.com/office/powerpoint/2010/main" val="245778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CDBD9-FD6E-19A6-3CA4-3A6BDF15A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590AF6EA-9BB8-8A74-7593-4FCF806F06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49828654-4A3D-59E5-403C-E4698320D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24968-81D8-6DE2-53EE-81C1B9AF9AA9}"/>
              </a:ext>
            </a:extLst>
          </p:cNvPr>
          <p:cNvSpPr>
            <a:spLocks noGrp="1"/>
          </p:cNvSpPr>
          <p:nvPr>
            <p:ph type="dt" sz="half" idx="10"/>
          </p:nvPr>
        </p:nvSpPr>
        <p:spPr/>
        <p:txBody>
          <a:bodyPr/>
          <a:lstStyle/>
          <a:p>
            <a:fld id="{FA6332E1-D40E-47E4-9F5E-6620089F544C}" type="datetimeFigureOut">
              <a:rPr lang="sv-SE" smtClean="0"/>
              <a:t>2023-10-19</a:t>
            </a:fld>
            <a:endParaRPr lang="sv-SE"/>
          </a:p>
        </p:txBody>
      </p:sp>
      <p:sp>
        <p:nvSpPr>
          <p:cNvPr id="6" name="Footer Placeholder 5">
            <a:extLst>
              <a:ext uri="{FF2B5EF4-FFF2-40B4-BE49-F238E27FC236}">
                <a16:creationId xmlns:a16="http://schemas.microsoft.com/office/drawing/2014/main" id="{118483F0-E1C0-5E14-0814-F74FBAC7805D}"/>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B4FEDFD-8254-52DF-07F7-29319E3B46FA}"/>
              </a:ext>
            </a:extLst>
          </p:cNvPr>
          <p:cNvSpPr>
            <a:spLocks noGrp="1"/>
          </p:cNvSpPr>
          <p:nvPr>
            <p:ph type="sldNum" sz="quarter" idx="12"/>
          </p:nvPr>
        </p:nvSpPr>
        <p:spPr/>
        <p:txBody>
          <a:bodyPr/>
          <a:lstStyle/>
          <a:p>
            <a:fld id="{1575E2D9-CCBC-4E28-95F8-5C3BF0E77E62}" type="slidenum">
              <a:rPr lang="sv-SE" smtClean="0"/>
              <a:t>‹#›</a:t>
            </a:fld>
            <a:endParaRPr lang="sv-SE"/>
          </a:p>
        </p:txBody>
      </p:sp>
    </p:spTree>
    <p:extLst>
      <p:ext uri="{BB962C8B-B14F-4D97-AF65-F5344CB8AC3E}">
        <p14:creationId xmlns:p14="http://schemas.microsoft.com/office/powerpoint/2010/main" val="41009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DF41A0-F769-48A3-A73C-E4E14258A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53A7AD58-603B-F768-7C6F-A9C146503D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C3FE17B3-0B56-FAE9-EE16-1B8A60507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332E1-D40E-47E4-9F5E-6620089F544C}" type="datetimeFigureOut">
              <a:rPr lang="sv-SE" smtClean="0"/>
              <a:t>2023-10-19</a:t>
            </a:fld>
            <a:endParaRPr lang="sv-SE"/>
          </a:p>
        </p:txBody>
      </p:sp>
      <p:sp>
        <p:nvSpPr>
          <p:cNvPr id="5" name="Footer Placeholder 4">
            <a:extLst>
              <a:ext uri="{FF2B5EF4-FFF2-40B4-BE49-F238E27FC236}">
                <a16:creationId xmlns:a16="http://schemas.microsoft.com/office/drawing/2014/main" id="{98947976-F882-047E-CA97-68D1C9270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04206DAB-F34D-DAA6-4E6C-B6E56DB17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5E2D9-CCBC-4E28-95F8-5C3BF0E77E62}" type="slidenum">
              <a:rPr lang="sv-SE" smtClean="0"/>
              <a:t>‹#›</a:t>
            </a:fld>
            <a:endParaRPr lang="sv-SE"/>
          </a:p>
        </p:txBody>
      </p:sp>
    </p:spTree>
    <p:extLst>
      <p:ext uri="{BB962C8B-B14F-4D97-AF65-F5344CB8AC3E}">
        <p14:creationId xmlns:p14="http://schemas.microsoft.com/office/powerpoint/2010/main" val="3691983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F5244029-E7FC-4B4A-9809-2DC33A5165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 y="0"/>
            <a:ext cx="12182475" cy="6858000"/>
          </a:xfrm>
          <a:prstGeom prst="rect">
            <a:avLst/>
          </a:prstGeom>
        </p:spPr>
      </p:pic>
      <p:sp>
        <p:nvSpPr>
          <p:cNvPr id="2" name="Title Placeholder 1">
            <a:extLst>
              <a:ext uri="{FF2B5EF4-FFF2-40B4-BE49-F238E27FC236}">
                <a16:creationId xmlns:a16="http://schemas.microsoft.com/office/drawing/2014/main" id="{B30AD124-D488-114C-87D5-6292C8BB7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22EF1-9810-1741-B780-7368A831F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FA8AB-9EA1-084A-8976-EA6AEE032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21334-4B68-1D4A-AE30-815A6D911B3F}" type="datetimeFigureOut">
              <a:rPr lang="en-US" smtClean="0"/>
              <a:t>10/19/23</a:t>
            </a:fld>
            <a:endParaRPr lang="en-US"/>
          </a:p>
        </p:txBody>
      </p:sp>
      <p:sp>
        <p:nvSpPr>
          <p:cNvPr id="5" name="Footer Placeholder 4">
            <a:extLst>
              <a:ext uri="{FF2B5EF4-FFF2-40B4-BE49-F238E27FC236}">
                <a16:creationId xmlns:a16="http://schemas.microsoft.com/office/drawing/2014/main" id="{F657BCAC-5423-1D4B-B576-EE6546751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A296E5-8AA6-7C46-B653-B43243E6C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26EC6-E435-5A4A-96AC-01DF4DEA6A0A}" type="slidenum">
              <a:rPr lang="en-US" smtClean="0"/>
              <a:t>‹#›</a:t>
            </a:fld>
            <a:endParaRPr lang="en-US"/>
          </a:p>
        </p:txBody>
      </p:sp>
      <p:pic>
        <p:nvPicPr>
          <p:cNvPr id="12" name="Picture 11" descr="A close up of a logo&#10;&#10;Description automatically generated">
            <a:extLst>
              <a:ext uri="{FF2B5EF4-FFF2-40B4-BE49-F238E27FC236}">
                <a16:creationId xmlns:a16="http://schemas.microsoft.com/office/drawing/2014/main" id="{9F4E72ED-2A4F-9046-80CD-AEAF8ABBBD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Tree>
    <p:extLst>
      <p:ext uri="{BB962C8B-B14F-4D97-AF65-F5344CB8AC3E}">
        <p14:creationId xmlns:p14="http://schemas.microsoft.com/office/powerpoint/2010/main" val="10378571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FC4F6C-46BB-4AE1-A0CF-5AC08F68DCA5}"/>
              </a:ext>
            </a:extLst>
          </p:cNvPr>
          <p:cNvSpPr/>
          <p:nvPr/>
        </p:nvSpPr>
        <p:spPr>
          <a:xfrm>
            <a:off x="670560" y="4833257"/>
            <a:ext cx="3518263" cy="592183"/>
          </a:xfrm>
          <a:prstGeom prst="rect">
            <a:avLst/>
          </a:prstGeom>
          <a:solidFill>
            <a:srgbClr val="343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 light, sign&#10;&#10;Description automatically generated">
            <a:extLst>
              <a:ext uri="{FF2B5EF4-FFF2-40B4-BE49-F238E27FC236}">
                <a16:creationId xmlns:a16="http://schemas.microsoft.com/office/drawing/2014/main" id="{E2935905-93F2-4953-B201-C0E75735E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70" y="315526"/>
            <a:ext cx="3728608" cy="1251640"/>
          </a:xfrm>
          <a:prstGeom prst="rect">
            <a:avLst/>
          </a:prstGeom>
        </p:spPr>
      </p:pic>
      <p:sp>
        <p:nvSpPr>
          <p:cNvPr id="7" name="Title 1">
            <a:extLst>
              <a:ext uri="{FF2B5EF4-FFF2-40B4-BE49-F238E27FC236}">
                <a16:creationId xmlns:a16="http://schemas.microsoft.com/office/drawing/2014/main" id="{9A16350F-7CEE-43E5-8D82-E2FD41A23A0A}"/>
              </a:ext>
            </a:extLst>
          </p:cNvPr>
          <p:cNvSpPr>
            <a:spLocks noGrp="1"/>
          </p:cNvSpPr>
          <p:nvPr>
            <p:ph type="ctrTitle"/>
          </p:nvPr>
        </p:nvSpPr>
        <p:spPr>
          <a:xfrm>
            <a:off x="765717" y="3911599"/>
            <a:ext cx="9144000" cy="992265"/>
          </a:xfrm>
        </p:spPr>
        <p:txBody>
          <a:bodyPr>
            <a:noAutofit/>
          </a:bodyPr>
          <a:lstStyle/>
          <a:p>
            <a:r>
              <a:rPr lang="en-CA" sz="7200"/>
              <a:t>MP UNIVERSITY</a:t>
            </a:r>
          </a:p>
        </p:txBody>
      </p:sp>
      <p:sp>
        <p:nvSpPr>
          <p:cNvPr id="8" name="Subtitle 2">
            <a:extLst>
              <a:ext uri="{FF2B5EF4-FFF2-40B4-BE49-F238E27FC236}">
                <a16:creationId xmlns:a16="http://schemas.microsoft.com/office/drawing/2014/main" id="{C392D874-7D30-4626-8F4E-FB49411EC59C}"/>
              </a:ext>
            </a:extLst>
          </p:cNvPr>
          <p:cNvSpPr>
            <a:spLocks noGrp="1"/>
          </p:cNvSpPr>
          <p:nvPr>
            <p:ph type="subTitle" idx="1"/>
          </p:nvPr>
        </p:nvSpPr>
        <p:spPr>
          <a:xfrm>
            <a:off x="765717" y="5363931"/>
            <a:ext cx="10452410" cy="992264"/>
          </a:xfrm>
        </p:spPr>
        <p:txBody>
          <a:bodyPr>
            <a:normAutofit/>
          </a:bodyPr>
          <a:lstStyle/>
          <a:p>
            <a:r>
              <a:rPr lang="en-CA" sz="3200"/>
              <a:t>THURSDAY OCTOBER 19</a:t>
            </a:r>
          </a:p>
        </p:txBody>
      </p:sp>
      <p:pic>
        <p:nvPicPr>
          <p:cNvPr id="2" name="Picture 1" descr="A black and white sign&#10;&#10;Description automatically generated with low confidence">
            <a:extLst>
              <a:ext uri="{FF2B5EF4-FFF2-40B4-BE49-F238E27FC236}">
                <a16:creationId xmlns:a16="http://schemas.microsoft.com/office/drawing/2014/main" id="{F446DABF-CFBA-DD70-B988-0D19677CC9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0971" y="501805"/>
            <a:ext cx="4315097" cy="921273"/>
          </a:xfrm>
          <a:prstGeom prst="rect">
            <a:avLst/>
          </a:prstGeom>
        </p:spPr>
      </p:pic>
      <p:pic>
        <p:nvPicPr>
          <p:cNvPr id="3" name="Bildobjekt 5" descr="En bild som visar text, clipart, vektorgrafik, tecken&#10;&#10;Automatiskt genererad beskrivning">
            <a:extLst>
              <a:ext uri="{FF2B5EF4-FFF2-40B4-BE49-F238E27FC236}">
                <a16:creationId xmlns:a16="http://schemas.microsoft.com/office/drawing/2014/main" id="{46D570B7-7434-5319-7D13-52C52E2D4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717" y="1920232"/>
            <a:ext cx="31337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10;&#10;Description automatically generated">
            <a:extLst>
              <a:ext uri="{FF2B5EF4-FFF2-40B4-BE49-F238E27FC236}">
                <a16:creationId xmlns:a16="http://schemas.microsoft.com/office/drawing/2014/main" id="{0E46BCF0-E451-AF78-561E-9D77F789AD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1188" y="1820392"/>
            <a:ext cx="4164880" cy="918990"/>
          </a:xfrm>
          <a:prstGeom prst="rect">
            <a:avLst/>
          </a:prstGeom>
        </p:spPr>
      </p:pic>
      <p:sp>
        <p:nvSpPr>
          <p:cNvPr id="9" name="Rectangle 8">
            <a:extLst>
              <a:ext uri="{FF2B5EF4-FFF2-40B4-BE49-F238E27FC236}">
                <a16:creationId xmlns:a16="http://schemas.microsoft.com/office/drawing/2014/main" id="{9663A217-3883-030D-74B3-074D213B674A}"/>
              </a:ext>
            </a:extLst>
          </p:cNvPr>
          <p:cNvSpPr/>
          <p:nvPr/>
        </p:nvSpPr>
        <p:spPr>
          <a:xfrm>
            <a:off x="-20623" y="0"/>
            <a:ext cx="138387" cy="6858000"/>
          </a:xfrm>
          <a:prstGeom prst="rect">
            <a:avLst/>
          </a:prstGeom>
          <a:solidFill>
            <a:srgbClr val="3437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0741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2" name="Oval 1">
            <a:extLst>
              <a:ext uri="{FF2B5EF4-FFF2-40B4-BE49-F238E27FC236}">
                <a16:creationId xmlns:a16="http://schemas.microsoft.com/office/drawing/2014/main" id="{C8E43198-E0C8-64B1-E5C6-03E095A4FA67}"/>
              </a:ext>
            </a:extLst>
          </p:cNvPr>
          <p:cNvSpPr/>
          <p:nvPr/>
        </p:nvSpPr>
        <p:spPr>
          <a:xfrm>
            <a:off x="3195586" y="395861"/>
            <a:ext cx="5457524" cy="545752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itle 1">
            <a:extLst>
              <a:ext uri="{FF2B5EF4-FFF2-40B4-BE49-F238E27FC236}">
                <a16:creationId xmlns:a16="http://schemas.microsoft.com/office/drawing/2014/main" id="{4954FEF0-2690-2037-10D6-B3569F4B1241}"/>
              </a:ext>
            </a:extLst>
          </p:cNvPr>
          <p:cNvSpPr txBox="1">
            <a:spLocks/>
          </p:cNvSpPr>
          <p:nvPr/>
        </p:nvSpPr>
        <p:spPr>
          <a:xfrm>
            <a:off x="3291984" y="2621900"/>
            <a:ext cx="5264727" cy="100544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sv-SE" sz="3100" dirty="0" err="1">
                <a:solidFill>
                  <a:srgbClr val="343D4F"/>
                </a:solidFill>
                <a:latin typeface="Poppins Bold" panose="00000800000000000000" pitchFamily="2" charset="0"/>
                <a:cs typeface="Poppins Bold" panose="00000800000000000000" pitchFamily="2" charset="0"/>
              </a:rPr>
              <a:t>How</a:t>
            </a:r>
            <a:r>
              <a:rPr lang="sv-SE" sz="3100" dirty="0">
                <a:solidFill>
                  <a:srgbClr val="343D4F"/>
                </a:solidFill>
                <a:latin typeface="Poppins Bold" panose="00000800000000000000" pitchFamily="2" charset="0"/>
                <a:cs typeface="Poppins Bold" panose="00000800000000000000" pitchFamily="2" charset="0"/>
              </a:rPr>
              <a:t> to get </a:t>
            </a:r>
            <a:r>
              <a:rPr lang="sv-SE" sz="3100" dirty="0" err="1">
                <a:solidFill>
                  <a:srgbClr val="343D4F"/>
                </a:solidFill>
                <a:latin typeface="Poppins Bold" panose="00000800000000000000" pitchFamily="2" charset="0"/>
                <a:cs typeface="Poppins Bold" panose="00000800000000000000" pitchFamily="2" charset="0"/>
              </a:rPr>
              <a:t>started</a:t>
            </a:r>
            <a:br>
              <a:rPr lang="sv-SE" sz="3300" dirty="0">
                <a:solidFill>
                  <a:srgbClr val="343D4F"/>
                </a:solidFill>
                <a:latin typeface="Poppins Bold" panose="00000800000000000000" pitchFamily="2" charset="0"/>
                <a:cs typeface="Poppins Bold" panose="00000800000000000000" pitchFamily="2" charset="0"/>
              </a:rPr>
            </a:br>
            <a:r>
              <a:rPr lang="sv-SE" sz="2000" dirty="0">
                <a:solidFill>
                  <a:srgbClr val="343D4F"/>
                </a:solidFill>
                <a:latin typeface="Poppins Medium" panose="00000600000000000000" pitchFamily="2" charset="0"/>
                <a:cs typeface="Poppins Medium" panose="00000600000000000000" pitchFamily="2" charset="0"/>
              </a:rPr>
              <a:t>Visual Studio &amp; Visual Studio </a:t>
            </a:r>
            <a:r>
              <a:rPr lang="sv-SE" sz="2000" dirty="0" err="1">
                <a:solidFill>
                  <a:srgbClr val="343D4F"/>
                </a:solidFill>
                <a:latin typeface="Poppins Medium" panose="00000600000000000000" pitchFamily="2" charset="0"/>
                <a:cs typeface="Poppins Medium" panose="00000600000000000000" pitchFamily="2" charset="0"/>
              </a:rPr>
              <a:t>Code</a:t>
            </a:r>
            <a:endParaRPr lang="sv-SE" sz="2000" dirty="0">
              <a:solidFill>
                <a:srgbClr val="343D4F"/>
              </a:solidFill>
              <a:latin typeface="Poppins Medium" panose="00000600000000000000" pitchFamily="2" charset="0"/>
              <a:cs typeface="Poppins Medium" panose="00000600000000000000" pitchFamily="2" charset="0"/>
            </a:endParaRPr>
          </a:p>
        </p:txBody>
      </p:sp>
      <p:sp>
        <p:nvSpPr>
          <p:cNvPr id="6" name="Oval 5">
            <a:extLst>
              <a:ext uri="{FF2B5EF4-FFF2-40B4-BE49-F238E27FC236}">
                <a16:creationId xmlns:a16="http://schemas.microsoft.com/office/drawing/2014/main" id="{0FF14D85-1D86-4225-6CB6-D21B19F70FB8}"/>
              </a:ext>
            </a:extLst>
          </p:cNvPr>
          <p:cNvSpPr/>
          <p:nvPr/>
        </p:nvSpPr>
        <p:spPr>
          <a:xfrm>
            <a:off x="7354101" y="3792411"/>
            <a:ext cx="2598018" cy="2598018"/>
          </a:xfrm>
          <a:prstGeom prst="ellipse">
            <a:avLst/>
          </a:prstGeom>
          <a:solidFill>
            <a:srgbClr val="343D4F"/>
          </a:solidFill>
          <a:ln w="38100">
            <a:solidFill>
              <a:srgbClr val="F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itle 1">
            <a:extLst>
              <a:ext uri="{FF2B5EF4-FFF2-40B4-BE49-F238E27FC236}">
                <a16:creationId xmlns:a16="http://schemas.microsoft.com/office/drawing/2014/main" id="{643F7425-44D7-81FE-F90D-3ECB14A793A8}"/>
              </a:ext>
            </a:extLst>
          </p:cNvPr>
          <p:cNvSpPr txBox="1">
            <a:spLocks/>
          </p:cNvSpPr>
          <p:nvPr/>
        </p:nvSpPr>
        <p:spPr>
          <a:xfrm>
            <a:off x="7709104" y="4858005"/>
            <a:ext cx="1888012" cy="55826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000" dirty="0">
                <a:solidFill>
                  <a:schemeClr val="bg1"/>
                </a:solidFill>
                <a:latin typeface="Poppins SemiBold" panose="00000700000000000000" pitchFamily="2" charset="0"/>
                <a:cs typeface="Poppins SemiBold" panose="00000700000000000000" pitchFamily="2" charset="0"/>
              </a:rPr>
              <a:t>Demo</a:t>
            </a:r>
          </a:p>
        </p:txBody>
      </p:sp>
      <p:sp>
        <p:nvSpPr>
          <p:cNvPr id="8" name="Isosceles Triangle 7">
            <a:extLst>
              <a:ext uri="{FF2B5EF4-FFF2-40B4-BE49-F238E27FC236}">
                <a16:creationId xmlns:a16="http://schemas.microsoft.com/office/drawing/2014/main" id="{F5478BAE-22B1-0846-C119-787FA4B6628F}"/>
              </a:ext>
            </a:extLst>
          </p:cNvPr>
          <p:cNvSpPr/>
          <p:nvPr/>
        </p:nvSpPr>
        <p:spPr>
          <a:xfrm rot="10800000">
            <a:off x="-6146071" y="-606784"/>
            <a:ext cx="7961061" cy="6862984"/>
          </a:xfrm>
          <a:prstGeom prst="triangle">
            <a:avLst/>
          </a:prstGeom>
          <a:solidFill>
            <a:srgbClr val="797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Isosceles Triangle 8">
            <a:extLst>
              <a:ext uri="{FF2B5EF4-FFF2-40B4-BE49-F238E27FC236}">
                <a16:creationId xmlns:a16="http://schemas.microsoft.com/office/drawing/2014/main" id="{7EF3DFE5-B9A7-C5A8-D293-CC90DA9B11DA}"/>
              </a:ext>
            </a:extLst>
          </p:cNvPr>
          <p:cNvSpPr/>
          <p:nvPr/>
        </p:nvSpPr>
        <p:spPr>
          <a:xfrm>
            <a:off x="-5601414" y="-808724"/>
            <a:ext cx="8893398" cy="7666724"/>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8575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6747208-1865-46C7-A7DD-19F820A55C26}"/>
              </a:ext>
            </a:extLst>
          </p:cNvPr>
          <p:cNvSpPr/>
          <p:nvPr/>
        </p:nvSpPr>
        <p:spPr>
          <a:xfrm>
            <a:off x="822960" y="2305369"/>
            <a:ext cx="4896196" cy="2394065"/>
          </a:xfrm>
          <a:prstGeom prst="roundRect">
            <a:avLst/>
          </a:prstGeom>
          <a:solidFill>
            <a:srgbClr val="79798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3" name="textruta 2">
            <a:extLst>
              <a:ext uri="{FF2B5EF4-FFF2-40B4-BE49-F238E27FC236}">
                <a16:creationId xmlns:a16="http://schemas.microsoft.com/office/drawing/2014/main" id="{E65AF275-DEB4-BCB8-F4CC-4D349D2725E0}"/>
              </a:ext>
            </a:extLst>
          </p:cNvPr>
          <p:cNvSpPr txBox="1"/>
          <p:nvPr/>
        </p:nvSpPr>
        <p:spPr>
          <a:xfrm>
            <a:off x="1054514" y="2640981"/>
            <a:ext cx="3933121" cy="2492990"/>
          </a:xfrm>
          <a:prstGeom prst="rect">
            <a:avLst/>
          </a:prstGeom>
          <a:noFill/>
        </p:spPr>
        <p:txBody>
          <a:bodyPr wrap="square" rtlCol="0">
            <a:spAutoFit/>
          </a:bodyPr>
          <a:lstStyle/>
          <a:p>
            <a:r>
              <a:rPr lang="en-GB" sz="1200" dirty="0">
                <a:solidFill>
                  <a:schemeClr val="bg1"/>
                </a:solidFill>
                <a:latin typeface="Poppins "/>
              </a:rPr>
              <a:t>As a Windows Server Administrator working in Operations, I would like IT Operations to be notified when the Windows Update Cache Folder (C:\Windows\</a:t>
            </a:r>
            <a:r>
              <a:rPr lang="en-GB" sz="1200" dirty="0" err="1">
                <a:solidFill>
                  <a:schemeClr val="bg1"/>
                </a:solidFill>
                <a:latin typeface="Poppins "/>
              </a:rPr>
              <a:t>SoftwareDistribution</a:t>
            </a:r>
            <a:r>
              <a:rPr lang="en-GB" sz="1200" dirty="0">
                <a:solidFill>
                  <a:schemeClr val="bg1"/>
                </a:solidFill>
                <a:latin typeface="Poppins "/>
              </a:rPr>
              <a:t>\Download)</a:t>
            </a:r>
          </a:p>
          <a:p>
            <a:r>
              <a:rPr lang="en-GB" sz="1200" dirty="0">
                <a:solidFill>
                  <a:schemeClr val="bg1"/>
                </a:solidFill>
                <a:latin typeface="Poppins "/>
              </a:rPr>
              <a:t>reaches a certain limit. </a:t>
            </a:r>
          </a:p>
          <a:p>
            <a:endParaRPr lang="en-GB" sz="1200" dirty="0">
              <a:solidFill>
                <a:schemeClr val="bg1"/>
              </a:solidFill>
              <a:latin typeface="Poppins "/>
            </a:endParaRPr>
          </a:p>
          <a:p>
            <a:r>
              <a:rPr lang="en-GB" sz="1200" dirty="0">
                <a:solidFill>
                  <a:schemeClr val="bg1"/>
                </a:solidFill>
                <a:latin typeface="Poppins "/>
              </a:rPr>
              <a:t>If the limit has been reached, I want them to be able to clean up the folder so new updates can be installed.</a:t>
            </a:r>
          </a:p>
          <a:p>
            <a:endParaRPr lang="en-GB" sz="1200" dirty="0">
              <a:solidFill>
                <a:schemeClr val="bg1"/>
              </a:solidFill>
              <a:latin typeface="Poppins "/>
            </a:endParaRPr>
          </a:p>
          <a:p>
            <a:br>
              <a:rPr lang="en-GB" dirty="0">
                <a:solidFill>
                  <a:schemeClr val="bg1"/>
                </a:solidFill>
              </a:rPr>
            </a:br>
            <a:endParaRPr lang="en-GB" dirty="0">
              <a:solidFill>
                <a:schemeClr val="bg1"/>
              </a:solidFill>
            </a:endParaRPr>
          </a:p>
        </p:txBody>
      </p:sp>
      <p:sp>
        <p:nvSpPr>
          <p:cNvPr id="8" name="Title 1">
            <a:extLst>
              <a:ext uri="{FF2B5EF4-FFF2-40B4-BE49-F238E27FC236}">
                <a16:creationId xmlns:a16="http://schemas.microsoft.com/office/drawing/2014/main" id="{9209568D-62FD-BDFB-120C-48001682B52E}"/>
              </a:ext>
            </a:extLst>
          </p:cNvPr>
          <p:cNvSpPr txBox="1">
            <a:spLocks/>
          </p:cNvSpPr>
          <p:nvPr/>
        </p:nvSpPr>
        <p:spPr>
          <a:xfrm>
            <a:off x="678873" y="474323"/>
            <a:ext cx="9144000" cy="8626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800" dirty="0" err="1">
                <a:solidFill>
                  <a:schemeClr val="bg1"/>
                </a:solidFill>
                <a:latin typeface="Poppins Bold" panose="00000800000000000000" pitchFamily="2" charset="0"/>
                <a:cs typeface="Poppins Bold" panose="00000800000000000000" pitchFamily="2" charset="0"/>
              </a:rPr>
              <a:t>User</a:t>
            </a:r>
            <a:r>
              <a:rPr lang="sv-SE" sz="4800" dirty="0">
                <a:solidFill>
                  <a:schemeClr val="bg1"/>
                </a:solidFill>
                <a:latin typeface="Poppins Bold" panose="00000800000000000000" pitchFamily="2" charset="0"/>
                <a:cs typeface="Poppins Bold" panose="00000800000000000000" pitchFamily="2" charset="0"/>
              </a:rPr>
              <a:t> Story</a:t>
            </a:r>
          </a:p>
        </p:txBody>
      </p:sp>
      <p:pic>
        <p:nvPicPr>
          <p:cNvPr id="9" name="Picture 8" descr="Shape, rectangle&#10;&#10;Description automatically generated">
            <a:extLst>
              <a:ext uri="{FF2B5EF4-FFF2-40B4-BE49-F238E27FC236}">
                <a16:creationId xmlns:a16="http://schemas.microsoft.com/office/drawing/2014/main" id="{75832A8D-EC23-3037-B039-BE53D6D8BEA2}"/>
              </a:ext>
            </a:extLst>
          </p:cNvPr>
          <p:cNvPicPr>
            <a:picLocks noChangeAspect="1"/>
          </p:cNvPicPr>
          <p:nvPr/>
        </p:nvPicPr>
        <p:blipFill>
          <a:blip r:embed="rId4"/>
          <a:stretch>
            <a:fillRect/>
          </a:stretch>
        </p:blipFill>
        <p:spPr>
          <a:xfrm>
            <a:off x="4023360" y="1236203"/>
            <a:ext cx="9257950" cy="4905264"/>
          </a:xfrm>
          <a:prstGeom prst="rect">
            <a:avLst/>
          </a:prstGeom>
        </p:spPr>
      </p:pic>
      <p:pic>
        <p:nvPicPr>
          <p:cNvPr id="5" name="Bildobjekt 4">
            <a:extLst>
              <a:ext uri="{FF2B5EF4-FFF2-40B4-BE49-F238E27FC236}">
                <a16:creationId xmlns:a16="http://schemas.microsoft.com/office/drawing/2014/main" id="{37E27718-D9EA-EDC2-60B0-359764446CE3}"/>
              </a:ext>
            </a:extLst>
          </p:cNvPr>
          <p:cNvPicPr>
            <a:picLocks noChangeAspect="1"/>
          </p:cNvPicPr>
          <p:nvPr/>
        </p:nvPicPr>
        <p:blipFill rotWithShape="1">
          <a:blip r:embed="rId5"/>
          <a:srcRect b="17110"/>
          <a:stretch/>
        </p:blipFill>
        <p:spPr>
          <a:xfrm>
            <a:off x="5111311" y="1514557"/>
            <a:ext cx="7073209" cy="3946001"/>
          </a:xfrm>
          <a:prstGeom prst="rect">
            <a:avLst/>
          </a:prstGeom>
          <a:ln>
            <a:noFill/>
          </a:ln>
          <a:effectLst>
            <a:glow>
              <a:schemeClr val="bg1"/>
            </a:glow>
          </a:effectLst>
        </p:spPr>
      </p:pic>
    </p:spTree>
    <p:extLst>
      <p:ext uri="{BB962C8B-B14F-4D97-AF65-F5344CB8AC3E}">
        <p14:creationId xmlns:p14="http://schemas.microsoft.com/office/powerpoint/2010/main" val="297744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3" name="textruta 2">
            <a:extLst>
              <a:ext uri="{FF2B5EF4-FFF2-40B4-BE49-F238E27FC236}">
                <a16:creationId xmlns:a16="http://schemas.microsoft.com/office/drawing/2014/main" id="{34446ACE-C391-2D52-73F9-E83EE2CB3D85}"/>
              </a:ext>
            </a:extLst>
          </p:cNvPr>
          <p:cNvSpPr txBox="1"/>
          <p:nvPr/>
        </p:nvSpPr>
        <p:spPr>
          <a:xfrm>
            <a:off x="5003620" y="6053451"/>
            <a:ext cx="5087168" cy="400110"/>
          </a:xfrm>
          <a:prstGeom prst="rect">
            <a:avLst/>
          </a:prstGeom>
          <a:noFill/>
        </p:spPr>
        <p:txBody>
          <a:bodyPr wrap="square" rtlCol="0">
            <a:spAutoFit/>
          </a:bodyPr>
          <a:lstStyle/>
          <a:p>
            <a:r>
              <a:rPr lang="en-GB" sz="1000" dirty="0">
                <a:solidFill>
                  <a:schemeClr val="bg1"/>
                </a:solidFill>
                <a:latin typeface="Poppins "/>
              </a:rPr>
              <a:t>So let us begin with the core of the solution - the script. </a:t>
            </a:r>
            <a:br>
              <a:rPr lang="en-GB" sz="1000" dirty="0">
                <a:solidFill>
                  <a:schemeClr val="bg1"/>
                </a:solidFill>
                <a:latin typeface="Poppins "/>
              </a:rPr>
            </a:br>
            <a:r>
              <a:rPr lang="en-GB" sz="1000" dirty="0">
                <a:solidFill>
                  <a:schemeClr val="bg1"/>
                </a:solidFill>
                <a:latin typeface="Poppins "/>
              </a:rPr>
              <a:t>Let's ask ChatGPT and give it some context.</a:t>
            </a:r>
            <a:endParaRPr lang="en-GB" sz="1000" dirty="0">
              <a:latin typeface="Poppins "/>
            </a:endParaRPr>
          </a:p>
        </p:txBody>
      </p:sp>
      <p:sp>
        <p:nvSpPr>
          <p:cNvPr id="5" name="Title 1">
            <a:extLst>
              <a:ext uri="{FF2B5EF4-FFF2-40B4-BE49-F238E27FC236}">
                <a16:creationId xmlns:a16="http://schemas.microsoft.com/office/drawing/2014/main" id="{8972DE38-04B1-6C1E-B93E-65E0167D3178}"/>
              </a:ext>
            </a:extLst>
          </p:cNvPr>
          <p:cNvSpPr txBox="1">
            <a:spLocks/>
          </p:cNvSpPr>
          <p:nvPr/>
        </p:nvSpPr>
        <p:spPr>
          <a:xfrm>
            <a:off x="678873" y="316379"/>
            <a:ext cx="9144000" cy="15539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800" dirty="0" err="1">
                <a:solidFill>
                  <a:schemeClr val="bg1"/>
                </a:solidFill>
                <a:latin typeface="Poppins Bold" panose="00000800000000000000" pitchFamily="2" charset="0"/>
                <a:cs typeface="Poppins Bold" panose="00000800000000000000" pitchFamily="2" charset="0"/>
              </a:rPr>
              <a:t>Develop</a:t>
            </a:r>
            <a:r>
              <a:rPr lang="sv-SE" sz="4800" dirty="0">
                <a:solidFill>
                  <a:schemeClr val="bg1"/>
                </a:solidFill>
                <a:latin typeface="Poppins Bold" panose="00000800000000000000" pitchFamily="2" charset="0"/>
                <a:cs typeface="Poppins Bold" panose="00000800000000000000" pitchFamily="2" charset="0"/>
              </a:rPr>
              <a:t> the solution</a:t>
            </a:r>
          </a:p>
          <a:p>
            <a:pPr algn="l"/>
            <a:r>
              <a:rPr lang="sv-SE" sz="2800" dirty="0" err="1">
                <a:solidFill>
                  <a:schemeClr val="bg1"/>
                </a:solidFill>
                <a:latin typeface="Poppins Bold" panose="00000800000000000000" pitchFamily="2" charset="0"/>
                <a:cs typeface="Poppins Bold" panose="00000800000000000000" pitchFamily="2" charset="0"/>
              </a:rPr>
              <a:t>Overview</a:t>
            </a:r>
            <a:endParaRPr lang="sv-SE" sz="2800" dirty="0">
              <a:solidFill>
                <a:schemeClr val="bg1"/>
              </a:solidFill>
              <a:latin typeface="Poppins Bold" panose="00000800000000000000" pitchFamily="2" charset="0"/>
              <a:cs typeface="Poppins Bold" panose="00000800000000000000" pitchFamily="2" charset="0"/>
            </a:endParaRPr>
          </a:p>
        </p:txBody>
      </p:sp>
      <p:sp>
        <p:nvSpPr>
          <p:cNvPr id="17" name="Arrow: Right 16">
            <a:extLst>
              <a:ext uri="{FF2B5EF4-FFF2-40B4-BE49-F238E27FC236}">
                <a16:creationId xmlns:a16="http://schemas.microsoft.com/office/drawing/2014/main" id="{5242C304-DF7A-72B9-9892-0A7E94FC8F9A}"/>
              </a:ext>
            </a:extLst>
          </p:cNvPr>
          <p:cNvSpPr/>
          <p:nvPr/>
        </p:nvSpPr>
        <p:spPr>
          <a:xfrm>
            <a:off x="8175976" y="6365500"/>
            <a:ext cx="334642" cy="176121"/>
          </a:xfrm>
          <a:prstGeom prst="rightArrow">
            <a:avLst>
              <a:gd name="adj1" fmla="val 50000"/>
              <a:gd name="adj2" fmla="val 4128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Arrow: Right 17">
            <a:extLst>
              <a:ext uri="{FF2B5EF4-FFF2-40B4-BE49-F238E27FC236}">
                <a16:creationId xmlns:a16="http://schemas.microsoft.com/office/drawing/2014/main" id="{3283EEB3-BC2C-2B61-8A61-2A4C23FAFFFD}"/>
              </a:ext>
            </a:extLst>
          </p:cNvPr>
          <p:cNvSpPr/>
          <p:nvPr/>
        </p:nvSpPr>
        <p:spPr>
          <a:xfrm rot="5400000">
            <a:off x="5850461" y="2985625"/>
            <a:ext cx="491073" cy="486617"/>
          </a:xfrm>
          <a:prstGeom prst="rightArrow">
            <a:avLst>
              <a:gd name="adj1" fmla="val 50000"/>
              <a:gd name="adj2" fmla="val 41287"/>
            </a:avLst>
          </a:prstGeom>
          <a:solidFill>
            <a:srgbClr val="F86E75"/>
          </a:solidFill>
          <a:ln>
            <a:solidFill>
              <a:srgbClr val="F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a:extLst>
              <a:ext uri="{FF2B5EF4-FFF2-40B4-BE49-F238E27FC236}">
                <a16:creationId xmlns:a16="http://schemas.microsoft.com/office/drawing/2014/main" id="{6BF2105D-06F5-BEC4-39A6-29ECC966597B}"/>
              </a:ext>
            </a:extLst>
          </p:cNvPr>
          <p:cNvSpPr>
            <a:spLocks/>
          </p:cNvSpPr>
          <p:nvPr/>
        </p:nvSpPr>
        <p:spPr>
          <a:xfrm>
            <a:off x="3642804" y="2270914"/>
            <a:ext cx="4906389" cy="61337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solidFill>
                  <a:srgbClr val="343D4F"/>
                </a:solidFill>
                <a:latin typeface="Poppins" panose="00000500000000000000" pitchFamily="2" charset="0"/>
                <a:cs typeface="Poppins" panose="00000500000000000000" pitchFamily="2" charset="0"/>
              </a:rPr>
              <a:t>SCOM Management Pack </a:t>
            </a:r>
            <a:r>
              <a:rPr lang="sv-SE" sz="1500" dirty="0" err="1">
                <a:solidFill>
                  <a:srgbClr val="343D4F"/>
                </a:solidFill>
                <a:latin typeface="Poppins" panose="00000500000000000000" pitchFamily="2" charset="0"/>
                <a:cs typeface="Poppins" panose="00000500000000000000" pitchFamily="2" charset="0"/>
              </a:rPr>
              <a:t>Authoring</a:t>
            </a:r>
            <a:r>
              <a:rPr lang="sv-SE" sz="1500" dirty="0">
                <a:solidFill>
                  <a:srgbClr val="343D4F"/>
                </a:solidFill>
                <a:latin typeface="Poppins" panose="00000500000000000000" pitchFamily="2" charset="0"/>
                <a:cs typeface="Poppins" panose="00000500000000000000" pitchFamily="2" charset="0"/>
              </a:rPr>
              <a:t> </a:t>
            </a:r>
            <a:r>
              <a:rPr lang="sv-SE" sz="1500" dirty="0" err="1">
                <a:solidFill>
                  <a:srgbClr val="343D4F"/>
                </a:solidFill>
                <a:latin typeface="Poppins" panose="00000500000000000000" pitchFamily="2" charset="0"/>
                <a:cs typeface="Poppins" panose="00000500000000000000" pitchFamily="2" charset="0"/>
              </a:rPr>
              <a:t>perspective</a:t>
            </a:r>
            <a:endParaRPr lang="sv-SE" sz="1500" dirty="0">
              <a:solidFill>
                <a:srgbClr val="343D4F"/>
              </a:solidFill>
              <a:latin typeface="Poppins" panose="00000500000000000000" pitchFamily="2" charset="0"/>
              <a:cs typeface="Poppins" panose="00000500000000000000" pitchFamily="2" charset="0"/>
            </a:endParaRPr>
          </a:p>
        </p:txBody>
      </p:sp>
      <p:sp>
        <p:nvSpPr>
          <p:cNvPr id="23" name="Rectangle 22">
            <a:extLst>
              <a:ext uri="{FF2B5EF4-FFF2-40B4-BE49-F238E27FC236}">
                <a16:creationId xmlns:a16="http://schemas.microsoft.com/office/drawing/2014/main" id="{A02E6CC4-9374-CA74-D8C1-A70C9AC94388}"/>
              </a:ext>
            </a:extLst>
          </p:cNvPr>
          <p:cNvSpPr>
            <a:spLocks/>
          </p:cNvSpPr>
          <p:nvPr/>
        </p:nvSpPr>
        <p:spPr>
          <a:xfrm>
            <a:off x="3642804" y="3599547"/>
            <a:ext cx="4906389" cy="613379"/>
          </a:xfrm>
          <a:prstGeom prst="rect">
            <a:avLst/>
          </a:prstGeom>
          <a:solidFill>
            <a:srgbClr val="343D4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latin typeface="Poppins" panose="00000500000000000000" pitchFamily="2" charset="0"/>
                <a:cs typeface="Poppins" panose="00000500000000000000" pitchFamily="2" charset="0"/>
              </a:rPr>
              <a:t>Think </a:t>
            </a:r>
            <a:r>
              <a:rPr lang="sv-SE" sz="1600" dirty="0" err="1">
                <a:latin typeface="Poppins" panose="00000500000000000000" pitchFamily="2" charset="0"/>
                <a:cs typeface="Poppins" panose="00000500000000000000" pitchFamily="2" charset="0"/>
              </a:rPr>
              <a:t>beyond</a:t>
            </a:r>
            <a:r>
              <a:rPr lang="sv-SE" sz="1600" dirty="0">
                <a:latin typeface="Poppins" panose="00000500000000000000" pitchFamily="2" charset="0"/>
                <a:cs typeface="Poppins" panose="00000500000000000000" pitchFamily="2" charset="0"/>
              </a:rPr>
              <a:t> the </a:t>
            </a:r>
            <a:r>
              <a:rPr lang="sv-SE" sz="1600" dirty="0" err="1">
                <a:latin typeface="Poppins" panose="00000500000000000000" pitchFamily="2" charset="0"/>
                <a:cs typeface="Poppins" panose="00000500000000000000" pitchFamily="2" charset="0"/>
              </a:rPr>
              <a:t>specific</a:t>
            </a:r>
            <a:r>
              <a:rPr lang="sv-SE" sz="1600" dirty="0">
                <a:latin typeface="Poppins" panose="00000500000000000000" pitchFamily="2" charset="0"/>
                <a:cs typeface="Poppins" panose="00000500000000000000" pitchFamily="2" charset="0"/>
              </a:rPr>
              <a:t> </a:t>
            </a:r>
            <a:r>
              <a:rPr lang="sv-SE" sz="1600" dirty="0" err="1">
                <a:latin typeface="Poppins" panose="00000500000000000000" pitchFamily="2" charset="0"/>
                <a:cs typeface="Poppins" panose="00000500000000000000" pitchFamily="2" charset="0"/>
              </a:rPr>
              <a:t>user</a:t>
            </a:r>
            <a:r>
              <a:rPr lang="sv-SE" sz="1600" dirty="0">
                <a:latin typeface="Poppins" panose="00000500000000000000" pitchFamily="2" charset="0"/>
                <a:cs typeface="Poppins" panose="00000500000000000000" pitchFamily="2" charset="0"/>
              </a:rPr>
              <a:t> story</a:t>
            </a:r>
          </a:p>
        </p:txBody>
      </p:sp>
      <p:sp>
        <p:nvSpPr>
          <p:cNvPr id="24" name="Rectangle 23">
            <a:extLst>
              <a:ext uri="{FF2B5EF4-FFF2-40B4-BE49-F238E27FC236}">
                <a16:creationId xmlns:a16="http://schemas.microsoft.com/office/drawing/2014/main" id="{9359EF9C-6D50-49E7-1FF6-9E86A1CE9A2E}"/>
              </a:ext>
            </a:extLst>
          </p:cNvPr>
          <p:cNvSpPr>
            <a:spLocks/>
          </p:cNvSpPr>
          <p:nvPr/>
        </p:nvSpPr>
        <p:spPr>
          <a:xfrm>
            <a:off x="3642804" y="4928180"/>
            <a:ext cx="4906389" cy="61337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err="1">
                <a:solidFill>
                  <a:srgbClr val="343D4F"/>
                </a:solidFill>
                <a:latin typeface="Poppins" panose="00000500000000000000" pitchFamily="2" charset="0"/>
                <a:cs typeface="Poppins" panose="00000500000000000000" pitchFamily="2" charset="0"/>
              </a:rPr>
              <a:t>Reuse</a:t>
            </a:r>
            <a:r>
              <a:rPr lang="sv-SE" sz="1500" dirty="0">
                <a:solidFill>
                  <a:srgbClr val="343D4F"/>
                </a:solidFill>
                <a:latin typeface="Poppins" panose="00000500000000000000" pitchFamily="2" charset="0"/>
                <a:cs typeface="Poppins" panose="00000500000000000000" pitchFamily="2" charset="0"/>
              </a:rPr>
              <a:t> the </a:t>
            </a:r>
            <a:r>
              <a:rPr lang="sv-SE" sz="1500" dirty="0" err="1">
                <a:solidFill>
                  <a:srgbClr val="343D4F"/>
                </a:solidFill>
                <a:latin typeface="Poppins" panose="00000500000000000000" pitchFamily="2" charset="0"/>
                <a:cs typeface="Poppins" panose="00000500000000000000" pitchFamily="2" charset="0"/>
              </a:rPr>
              <a:t>code</a:t>
            </a:r>
            <a:r>
              <a:rPr lang="sv-SE" sz="1500" dirty="0">
                <a:solidFill>
                  <a:srgbClr val="343D4F"/>
                </a:solidFill>
                <a:latin typeface="Poppins" panose="00000500000000000000" pitchFamily="2" charset="0"/>
                <a:cs typeface="Poppins" panose="00000500000000000000" pitchFamily="2" charset="0"/>
              </a:rPr>
              <a:t> an make the solution </a:t>
            </a:r>
            <a:r>
              <a:rPr lang="sv-SE" sz="1500" dirty="0" err="1">
                <a:solidFill>
                  <a:srgbClr val="343D4F"/>
                </a:solidFill>
                <a:latin typeface="Poppins" panose="00000500000000000000" pitchFamily="2" charset="0"/>
                <a:cs typeface="Poppins" panose="00000500000000000000" pitchFamily="2" charset="0"/>
              </a:rPr>
              <a:t>slim</a:t>
            </a:r>
            <a:r>
              <a:rPr lang="sv-SE" sz="1500" dirty="0">
                <a:solidFill>
                  <a:srgbClr val="343D4F"/>
                </a:solidFill>
                <a:latin typeface="Poppins" panose="00000500000000000000" pitchFamily="2" charset="0"/>
                <a:cs typeface="Poppins" panose="00000500000000000000" pitchFamily="2" charset="0"/>
              </a:rPr>
              <a:t> </a:t>
            </a:r>
            <a:r>
              <a:rPr lang="sv-SE" sz="1500" dirty="0" err="1">
                <a:solidFill>
                  <a:srgbClr val="343D4F"/>
                </a:solidFill>
                <a:latin typeface="Poppins" panose="00000500000000000000" pitchFamily="2" charset="0"/>
                <a:cs typeface="Poppins" panose="00000500000000000000" pitchFamily="2" charset="0"/>
              </a:rPr>
              <a:t>but</a:t>
            </a:r>
            <a:r>
              <a:rPr lang="sv-SE" sz="1500" dirty="0">
                <a:solidFill>
                  <a:srgbClr val="343D4F"/>
                </a:solidFill>
                <a:latin typeface="Poppins" panose="00000500000000000000" pitchFamily="2" charset="0"/>
                <a:cs typeface="Poppins" panose="00000500000000000000" pitchFamily="2" charset="0"/>
              </a:rPr>
              <a:t> </a:t>
            </a:r>
            <a:r>
              <a:rPr lang="sv-SE" sz="1500" dirty="0" err="1">
                <a:solidFill>
                  <a:srgbClr val="343D4F"/>
                </a:solidFill>
                <a:latin typeface="Poppins" panose="00000500000000000000" pitchFamily="2" charset="0"/>
                <a:cs typeface="Poppins" panose="00000500000000000000" pitchFamily="2" charset="0"/>
              </a:rPr>
              <a:t>dynamic</a:t>
            </a:r>
            <a:endParaRPr lang="sv-SE" sz="1500" dirty="0">
              <a:solidFill>
                <a:srgbClr val="343D4F"/>
              </a:solidFill>
              <a:latin typeface="Poppins" panose="00000500000000000000" pitchFamily="2" charset="0"/>
              <a:cs typeface="Poppins" panose="00000500000000000000" pitchFamily="2" charset="0"/>
            </a:endParaRPr>
          </a:p>
        </p:txBody>
      </p:sp>
      <p:sp>
        <p:nvSpPr>
          <p:cNvPr id="25" name="Arrow: Right 24">
            <a:extLst>
              <a:ext uri="{FF2B5EF4-FFF2-40B4-BE49-F238E27FC236}">
                <a16:creationId xmlns:a16="http://schemas.microsoft.com/office/drawing/2014/main" id="{9F34B0F2-4206-E549-CC99-A930A9555846}"/>
              </a:ext>
            </a:extLst>
          </p:cNvPr>
          <p:cNvSpPr/>
          <p:nvPr/>
        </p:nvSpPr>
        <p:spPr>
          <a:xfrm rot="5400000">
            <a:off x="5850461" y="4327244"/>
            <a:ext cx="491073" cy="486617"/>
          </a:xfrm>
          <a:prstGeom prst="rightArrow">
            <a:avLst>
              <a:gd name="adj1" fmla="val 50000"/>
              <a:gd name="adj2" fmla="val 41287"/>
            </a:avLst>
          </a:prstGeom>
          <a:solidFill>
            <a:srgbClr val="D63D44"/>
          </a:solidFill>
          <a:ln>
            <a:solidFill>
              <a:srgbClr val="D63D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rgbClr val="D63D44"/>
              </a:solidFill>
            </a:endParaRPr>
          </a:p>
        </p:txBody>
      </p:sp>
    </p:spTree>
    <p:extLst>
      <p:ext uri="{BB962C8B-B14F-4D97-AF65-F5344CB8AC3E}">
        <p14:creationId xmlns:p14="http://schemas.microsoft.com/office/powerpoint/2010/main" val="29233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DA62AA7-9C63-A6FD-88EE-FD306D342118}"/>
              </a:ext>
            </a:extLst>
          </p:cNvPr>
          <p:cNvSpPr/>
          <p:nvPr/>
        </p:nvSpPr>
        <p:spPr>
          <a:xfrm>
            <a:off x="8121535" y="324196"/>
            <a:ext cx="2610197" cy="2610197"/>
          </a:xfrm>
          <a:prstGeom prst="ellipse">
            <a:avLst/>
          </a:prstGeom>
          <a:solidFill>
            <a:srgbClr val="F86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Oval 7">
            <a:extLst>
              <a:ext uri="{FF2B5EF4-FFF2-40B4-BE49-F238E27FC236}">
                <a16:creationId xmlns:a16="http://schemas.microsoft.com/office/drawing/2014/main" id="{17ADDE16-A92C-9F0A-0CBF-C9A6AEFC5E29}"/>
              </a:ext>
            </a:extLst>
          </p:cNvPr>
          <p:cNvSpPr/>
          <p:nvPr/>
        </p:nvSpPr>
        <p:spPr>
          <a:xfrm>
            <a:off x="9991229" y="2244104"/>
            <a:ext cx="944880" cy="944880"/>
          </a:xfrm>
          <a:prstGeom prst="ellipse">
            <a:avLst/>
          </a:prstGeom>
          <a:solidFill>
            <a:srgbClr val="D63D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itle 1">
            <a:extLst>
              <a:ext uri="{FF2B5EF4-FFF2-40B4-BE49-F238E27FC236}">
                <a16:creationId xmlns:a16="http://schemas.microsoft.com/office/drawing/2014/main" id="{7DA68E87-1A72-00E4-9FC9-76838C77F8A0}"/>
              </a:ext>
            </a:extLst>
          </p:cNvPr>
          <p:cNvSpPr>
            <a:spLocks noGrp="1"/>
          </p:cNvSpPr>
          <p:nvPr>
            <p:ph type="ctrTitle"/>
          </p:nvPr>
        </p:nvSpPr>
        <p:spPr>
          <a:xfrm>
            <a:off x="678873" y="233327"/>
            <a:ext cx="11073648" cy="862641"/>
          </a:xfrm>
        </p:spPr>
        <p:txBody>
          <a:bodyPr>
            <a:normAutofit/>
          </a:bodyPr>
          <a:lstStyle/>
          <a:p>
            <a:pPr algn="l"/>
            <a:r>
              <a:rPr lang="sv-SE" sz="3300">
                <a:solidFill>
                  <a:schemeClr val="bg1"/>
                </a:solidFill>
                <a:latin typeface="Poppins Bold" panose="00000800000000000000" pitchFamily="2" charset="0"/>
                <a:cs typeface="Poppins Bold" panose="00000800000000000000" pitchFamily="2" charset="0"/>
              </a:rPr>
              <a:t>Developing the solution</a:t>
            </a:r>
            <a:br>
              <a:rPr lang="sv-SE" sz="3300">
                <a:solidFill>
                  <a:schemeClr val="bg1"/>
                </a:solidFill>
                <a:latin typeface="Poppins Bold" panose="00000800000000000000" pitchFamily="2" charset="0"/>
                <a:cs typeface="Poppins Bold" panose="00000800000000000000" pitchFamily="2" charset="0"/>
              </a:rPr>
            </a:br>
            <a:r>
              <a:rPr lang="sv-SE" sz="2200" b="1">
                <a:solidFill>
                  <a:schemeClr val="bg1"/>
                </a:solidFill>
                <a:latin typeface="Poppins Bold" panose="00000800000000000000" pitchFamily="2" charset="0"/>
                <a:cs typeface="Poppins Bold" panose="00000800000000000000" pitchFamily="2" charset="0"/>
              </a:rPr>
              <a:t>The script</a:t>
            </a:r>
          </a:p>
        </p:txBody>
      </p:sp>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pic>
        <p:nvPicPr>
          <p:cNvPr id="5" name="Picture 4" descr="Shape, rectangle&#10;&#10;Description automatically generated">
            <a:extLst>
              <a:ext uri="{FF2B5EF4-FFF2-40B4-BE49-F238E27FC236}">
                <a16:creationId xmlns:a16="http://schemas.microsoft.com/office/drawing/2014/main" id="{82820400-71C6-4FA6-E271-D28FDEFB3929}"/>
              </a:ext>
            </a:extLst>
          </p:cNvPr>
          <p:cNvPicPr>
            <a:picLocks noChangeAspect="1"/>
          </p:cNvPicPr>
          <p:nvPr/>
        </p:nvPicPr>
        <p:blipFill>
          <a:blip r:embed="rId4"/>
          <a:stretch>
            <a:fillRect/>
          </a:stretch>
        </p:blipFill>
        <p:spPr>
          <a:xfrm>
            <a:off x="2238724" y="1787675"/>
            <a:ext cx="7714551" cy="4087504"/>
          </a:xfrm>
          <a:prstGeom prst="rect">
            <a:avLst/>
          </a:prstGeom>
        </p:spPr>
      </p:pic>
      <p:sp>
        <p:nvSpPr>
          <p:cNvPr id="6" name="textruta 2">
            <a:extLst>
              <a:ext uri="{FF2B5EF4-FFF2-40B4-BE49-F238E27FC236}">
                <a16:creationId xmlns:a16="http://schemas.microsoft.com/office/drawing/2014/main" id="{A875B3D0-EED5-EBB8-78C3-1069277E1911}"/>
              </a:ext>
            </a:extLst>
          </p:cNvPr>
          <p:cNvSpPr txBox="1"/>
          <p:nvPr/>
        </p:nvSpPr>
        <p:spPr>
          <a:xfrm>
            <a:off x="3301522" y="2346405"/>
            <a:ext cx="5588953" cy="2970044"/>
          </a:xfrm>
          <a:prstGeom prst="rect">
            <a:avLst/>
          </a:prstGeom>
          <a:noFill/>
        </p:spPr>
        <p:txBody>
          <a:bodyPr wrap="square" rtlCol="0">
            <a:spAutoFit/>
          </a:bodyPr>
          <a:lstStyle/>
          <a:p>
            <a:r>
              <a:rPr lang="en-GB" sz="1100" dirty="0">
                <a:solidFill>
                  <a:srgbClr val="343D4F"/>
                </a:solidFill>
                <a:latin typeface="Poppins "/>
              </a:rPr>
              <a:t>I want you to act as a </a:t>
            </a:r>
            <a:r>
              <a:rPr lang="en-GB" sz="1100" dirty="0" err="1">
                <a:solidFill>
                  <a:srgbClr val="343D4F"/>
                </a:solidFill>
                <a:latin typeface="Poppins "/>
              </a:rPr>
              <a:t>Powershell</a:t>
            </a:r>
            <a:r>
              <a:rPr lang="en-GB" sz="1100" dirty="0">
                <a:solidFill>
                  <a:srgbClr val="343D4F"/>
                </a:solidFill>
                <a:latin typeface="Poppins "/>
              </a:rPr>
              <a:t> Developer. I want you to create a </a:t>
            </a:r>
            <a:r>
              <a:rPr lang="en-GB" sz="1100" dirty="0" err="1">
                <a:solidFill>
                  <a:srgbClr val="343D4F"/>
                </a:solidFill>
                <a:latin typeface="Poppins "/>
              </a:rPr>
              <a:t>Powershell</a:t>
            </a:r>
            <a:r>
              <a:rPr lang="en-GB" sz="1100" dirty="0">
                <a:solidFill>
                  <a:srgbClr val="343D4F"/>
                </a:solidFill>
                <a:latin typeface="Poppins "/>
              </a:rPr>
              <a:t> function that executes locally on a Windows Server 2012 and above. </a:t>
            </a:r>
          </a:p>
          <a:p>
            <a:endParaRPr lang="en-GB" sz="1100" dirty="0">
              <a:solidFill>
                <a:srgbClr val="343D4F"/>
              </a:solidFill>
              <a:latin typeface="Poppins "/>
            </a:endParaRPr>
          </a:p>
          <a:p>
            <a:r>
              <a:rPr lang="en-GB" sz="1100" dirty="0">
                <a:solidFill>
                  <a:srgbClr val="343D4F"/>
                </a:solidFill>
                <a:latin typeface="Poppins "/>
              </a:rPr>
              <a:t>The function  should retrieve the size of the specific “folder C:\Windows\SoftwareDistribution\Download" and return a string value of "warning" if it is above 10240MB and a string value of "Critical" if above "20480", otherwise it should return "Ok". These thresholds should be input parameters to the script as well and the current size should be returned in the output.</a:t>
            </a:r>
          </a:p>
          <a:p>
            <a:endParaRPr lang="en-GB" sz="1100" dirty="0">
              <a:solidFill>
                <a:srgbClr val="343D4F"/>
              </a:solidFill>
              <a:latin typeface="Poppins "/>
            </a:endParaRPr>
          </a:p>
          <a:p>
            <a:r>
              <a:rPr lang="en-GB" sz="1100" dirty="0">
                <a:solidFill>
                  <a:srgbClr val="343D4F"/>
                </a:solidFill>
                <a:latin typeface="Poppins "/>
              </a:rPr>
              <a:t>I want you to add error handling to the script as well as a timer function and return both the error and the execution time in the output as separate properties. If an error is thrown, the return code of the script should be Critical.</a:t>
            </a:r>
          </a:p>
          <a:p>
            <a:endParaRPr lang="en-GB" sz="1100" dirty="0">
              <a:solidFill>
                <a:srgbClr val="343D4F"/>
              </a:solidFill>
              <a:latin typeface="Poppins "/>
            </a:endParaRPr>
          </a:p>
          <a:p>
            <a:r>
              <a:rPr lang="en-GB" sz="1100" dirty="0">
                <a:solidFill>
                  <a:srgbClr val="343D4F"/>
                </a:solidFill>
                <a:latin typeface="Poppins "/>
              </a:rPr>
              <a:t> As the folder could potentially be in a different place on the server I would like to add the folder path as an input parameter to the script.</a:t>
            </a:r>
          </a:p>
          <a:p>
            <a:endParaRPr lang="en-GB" sz="1100" dirty="0">
              <a:solidFill>
                <a:schemeClr val="bg1"/>
              </a:solidFill>
            </a:endParaRPr>
          </a:p>
          <a:p>
            <a:endParaRPr lang="en-GB" sz="1100" dirty="0">
              <a:solidFill>
                <a:schemeClr val="bg1"/>
              </a:solidFill>
            </a:endParaRPr>
          </a:p>
        </p:txBody>
      </p:sp>
    </p:spTree>
    <p:extLst>
      <p:ext uri="{BB962C8B-B14F-4D97-AF65-F5344CB8AC3E}">
        <p14:creationId xmlns:p14="http://schemas.microsoft.com/office/powerpoint/2010/main" val="324151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9" name="Oval 8">
            <a:extLst>
              <a:ext uri="{FF2B5EF4-FFF2-40B4-BE49-F238E27FC236}">
                <a16:creationId xmlns:a16="http://schemas.microsoft.com/office/drawing/2014/main" id="{654C095E-9C99-E1CA-29B9-0FB09EBFE116}"/>
              </a:ext>
            </a:extLst>
          </p:cNvPr>
          <p:cNvSpPr/>
          <p:nvPr/>
        </p:nvSpPr>
        <p:spPr>
          <a:xfrm>
            <a:off x="3195586" y="395861"/>
            <a:ext cx="5457524" cy="5457524"/>
          </a:xfrm>
          <a:prstGeom prst="ellipse">
            <a:avLst/>
          </a:prstGeom>
          <a:solidFill>
            <a:srgbClr val="343D4F"/>
          </a:solidFill>
          <a:ln w="38100">
            <a:solidFill>
              <a:srgbClr val="F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itle 1">
            <a:extLst>
              <a:ext uri="{FF2B5EF4-FFF2-40B4-BE49-F238E27FC236}">
                <a16:creationId xmlns:a16="http://schemas.microsoft.com/office/drawing/2014/main" id="{1E65328D-D326-471B-CD24-4EA376B17C8C}"/>
              </a:ext>
            </a:extLst>
          </p:cNvPr>
          <p:cNvSpPr txBox="1">
            <a:spLocks/>
          </p:cNvSpPr>
          <p:nvPr/>
        </p:nvSpPr>
        <p:spPr>
          <a:xfrm>
            <a:off x="3291984" y="2621900"/>
            <a:ext cx="5264727" cy="100544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sv-SE" sz="3100" dirty="0" err="1">
                <a:solidFill>
                  <a:schemeClr val="bg1"/>
                </a:solidFill>
                <a:latin typeface="Poppins Bold" panose="00000800000000000000" pitchFamily="2" charset="0"/>
                <a:cs typeface="Poppins Bold" panose="00000800000000000000" pitchFamily="2" charset="0"/>
              </a:rPr>
              <a:t>ChatGPT</a:t>
            </a:r>
            <a:br>
              <a:rPr lang="sv-SE" sz="3300" dirty="0">
                <a:solidFill>
                  <a:schemeClr val="bg1"/>
                </a:solidFill>
                <a:latin typeface="Poppins Bold" panose="00000800000000000000" pitchFamily="2" charset="0"/>
                <a:cs typeface="Poppins Bold" panose="00000800000000000000" pitchFamily="2" charset="0"/>
              </a:rPr>
            </a:br>
            <a:r>
              <a:rPr lang="sv-SE" sz="2000" dirty="0">
                <a:solidFill>
                  <a:schemeClr val="bg1"/>
                </a:solidFill>
                <a:latin typeface="Poppins Medium" panose="00000600000000000000" pitchFamily="2" charset="0"/>
                <a:cs typeface="Poppins Medium" panose="00000600000000000000" pitchFamily="2" charset="0"/>
              </a:rPr>
              <a:t>Script Workflow</a:t>
            </a:r>
          </a:p>
        </p:txBody>
      </p:sp>
      <p:sp>
        <p:nvSpPr>
          <p:cNvPr id="11" name="Oval 10">
            <a:extLst>
              <a:ext uri="{FF2B5EF4-FFF2-40B4-BE49-F238E27FC236}">
                <a16:creationId xmlns:a16="http://schemas.microsoft.com/office/drawing/2014/main" id="{2218AEDD-2FF8-38EC-E6BC-219A6B14B1CB}"/>
              </a:ext>
            </a:extLst>
          </p:cNvPr>
          <p:cNvSpPr/>
          <p:nvPr/>
        </p:nvSpPr>
        <p:spPr>
          <a:xfrm>
            <a:off x="7354101" y="3792411"/>
            <a:ext cx="2598018" cy="2598018"/>
          </a:xfrm>
          <a:prstGeom prst="ellipse">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itle 1">
            <a:extLst>
              <a:ext uri="{FF2B5EF4-FFF2-40B4-BE49-F238E27FC236}">
                <a16:creationId xmlns:a16="http://schemas.microsoft.com/office/drawing/2014/main" id="{EC8819A6-9927-DCF7-5266-34944B8A6D19}"/>
              </a:ext>
            </a:extLst>
          </p:cNvPr>
          <p:cNvSpPr txBox="1">
            <a:spLocks/>
          </p:cNvSpPr>
          <p:nvPr/>
        </p:nvSpPr>
        <p:spPr>
          <a:xfrm>
            <a:off x="7709104" y="4858005"/>
            <a:ext cx="1888012" cy="55826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000" dirty="0">
                <a:solidFill>
                  <a:srgbClr val="343D4F"/>
                </a:solidFill>
                <a:latin typeface="Poppins SemiBold" panose="00000700000000000000" pitchFamily="2" charset="0"/>
                <a:cs typeface="Poppins SemiBold" panose="00000700000000000000" pitchFamily="2" charset="0"/>
              </a:rPr>
              <a:t>Demo</a:t>
            </a:r>
          </a:p>
        </p:txBody>
      </p:sp>
      <p:sp>
        <p:nvSpPr>
          <p:cNvPr id="13" name="Isosceles Triangle 12">
            <a:extLst>
              <a:ext uri="{FF2B5EF4-FFF2-40B4-BE49-F238E27FC236}">
                <a16:creationId xmlns:a16="http://schemas.microsoft.com/office/drawing/2014/main" id="{01201361-9F37-5823-F168-D52AD0DE9D61}"/>
              </a:ext>
            </a:extLst>
          </p:cNvPr>
          <p:cNvSpPr/>
          <p:nvPr/>
        </p:nvSpPr>
        <p:spPr>
          <a:xfrm rot="10800000">
            <a:off x="-6146071" y="-606784"/>
            <a:ext cx="7961061" cy="6862984"/>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Isosceles Triangle 13">
            <a:extLst>
              <a:ext uri="{FF2B5EF4-FFF2-40B4-BE49-F238E27FC236}">
                <a16:creationId xmlns:a16="http://schemas.microsoft.com/office/drawing/2014/main" id="{6C0E04B3-90BC-AC42-2E37-7B0F3D234DC7}"/>
              </a:ext>
            </a:extLst>
          </p:cNvPr>
          <p:cNvSpPr/>
          <p:nvPr/>
        </p:nvSpPr>
        <p:spPr>
          <a:xfrm>
            <a:off x="-5601414" y="-808724"/>
            <a:ext cx="8893398" cy="7666724"/>
          </a:xfrm>
          <a:prstGeom prst="triangle">
            <a:avLst/>
          </a:prstGeom>
          <a:solidFill>
            <a:srgbClr val="797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4365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5DB80D87-2BD6-D825-A2B7-96D7D04359A4}"/>
              </a:ext>
            </a:extLst>
          </p:cNvPr>
          <p:cNvSpPr/>
          <p:nvPr/>
        </p:nvSpPr>
        <p:spPr>
          <a:xfrm>
            <a:off x="8121535" y="324196"/>
            <a:ext cx="2610197" cy="2610197"/>
          </a:xfrm>
          <a:prstGeom prst="ellipse">
            <a:avLst/>
          </a:prstGeom>
          <a:solidFill>
            <a:srgbClr val="D63D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itle 1">
            <a:extLst>
              <a:ext uri="{FF2B5EF4-FFF2-40B4-BE49-F238E27FC236}">
                <a16:creationId xmlns:a16="http://schemas.microsoft.com/office/drawing/2014/main" id="{7DA68E87-1A72-00E4-9FC9-76838C77F8A0}"/>
              </a:ext>
            </a:extLst>
          </p:cNvPr>
          <p:cNvSpPr>
            <a:spLocks noGrp="1"/>
          </p:cNvSpPr>
          <p:nvPr>
            <p:ph type="ctrTitle"/>
          </p:nvPr>
        </p:nvSpPr>
        <p:spPr>
          <a:xfrm>
            <a:off x="678873" y="233327"/>
            <a:ext cx="11073648" cy="862641"/>
          </a:xfrm>
        </p:spPr>
        <p:txBody>
          <a:bodyPr>
            <a:normAutofit/>
          </a:bodyPr>
          <a:lstStyle/>
          <a:p>
            <a:pPr algn="l"/>
            <a:r>
              <a:rPr lang="sv-SE" sz="3300">
                <a:solidFill>
                  <a:schemeClr val="bg1"/>
                </a:solidFill>
                <a:latin typeface="Poppins Bold" panose="00000800000000000000" pitchFamily="2" charset="0"/>
                <a:cs typeface="Poppins Bold" panose="00000800000000000000" pitchFamily="2" charset="0"/>
              </a:rPr>
              <a:t>Developing the solution</a:t>
            </a:r>
            <a:br>
              <a:rPr lang="sv-SE" sz="3300">
                <a:solidFill>
                  <a:schemeClr val="bg1"/>
                </a:solidFill>
                <a:latin typeface="Poppins Bold" panose="00000800000000000000" pitchFamily="2" charset="0"/>
                <a:cs typeface="Poppins Bold" panose="00000800000000000000" pitchFamily="2" charset="0"/>
              </a:rPr>
            </a:br>
            <a:r>
              <a:rPr lang="sv-SE" sz="2200" b="1">
                <a:solidFill>
                  <a:schemeClr val="bg1"/>
                </a:solidFill>
                <a:latin typeface="Poppins Bold" panose="00000800000000000000" pitchFamily="2" charset="0"/>
                <a:cs typeface="Poppins Bold" panose="00000800000000000000" pitchFamily="2" charset="0"/>
              </a:rPr>
              <a:t>The Management Pack</a:t>
            </a:r>
          </a:p>
        </p:txBody>
      </p:sp>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pic>
        <p:nvPicPr>
          <p:cNvPr id="12" name="Picture 11" descr="Shape, rectangle&#10;&#10;Description automatically generated">
            <a:extLst>
              <a:ext uri="{FF2B5EF4-FFF2-40B4-BE49-F238E27FC236}">
                <a16:creationId xmlns:a16="http://schemas.microsoft.com/office/drawing/2014/main" id="{F19C1548-8AAD-77AC-4060-E464765E6E6C}"/>
              </a:ext>
            </a:extLst>
          </p:cNvPr>
          <p:cNvPicPr>
            <a:picLocks noChangeAspect="1"/>
          </p:cNvPicPr>
          <p:nvPr/>
        </p:nvPicPr>
        <p:blipFill>
          <a:blip r:embed="rId4"/>
          <a:stretch>
            <a:fillRect/>
          </a:stretch>
        </p:blipFill>
        <p:spPr>
          <a:xfrm>
            <a:off x="2238724" y="1787675"/>
            <a:ext cx="7714551" cy="4087504"/>
          </a:xfrm>
          <a:prstGeom prst="rect">
            <a:avLst/>
          </a:prstGeom>
        </p:spPr>
      </p:pic>
      <p:sp>
        <p:nvSpPr>
          <p:cNvPr id="3" name="textruta 2">
            <a:extLst>
              <a:ext uri="{FF2B5EF4-FFF2-40B4-BE49-F238E27FC236}">
                <a16:creationId xmlns:a16="http://schemas.microsoft.com/office/drawing/2014/main" id="{34446ACE-C391-2D52-73F9-E83EE2CB3D85}"/>
              </a:ext>
            </a:extLst>
          </p:cNvPr>
          <p:cNvSpPr txBox="1"/>
          <p:nvPr/>
        </p:nvSpPr>
        <p:spPr>
          <a:xfrm>
            <a:off x="3552842" y="2716544"/>
            <a:ext cx="5268271" cy="2585323"/>
          </a:xfrm>
          <a:prstGeom prst="rect">
            <a:avLst/>
          </a:prstGeom>
          <a:noFill/>
        </p:spPr>
        <p:txBody>
          <a:bodyPr wrap="square" rtlCol="0">
            <a:spAutoFit/>
          </a:bodyPr>
          <a:lstStyle/>
          <a:p>
            <a:r>
              <a:rPr lang="sv-SE" sz="1550" dirty="0" err="1">
                <a:solidFill>
                  <a:srgbClr val="343D4F"/>
                </a:solidFill>
                <a:effectLst/>
                <a:latin typeface="Poppins "/>
                <a:cs typeface="Poppins Medium" panose="00000600000000000000" pitchFamily="2" charset="0"/>
              </a:rPr>
              <a:t>Act</a:t>
            </a:r>
            <a:r>
              <a:rPr lang="sv-SE" sz="1550" dirty="0">
                <a:solidFill>
                  <a:srgbClr val="343D4F"/>
                </a:solidFill>
                <a:effectLst/>
                <a:latin typeface="Poppins "/>
                <a:cs typeface="Poppins Medium" panose="00000600000000000000" pitchFamily="2" charset="0"/>
              </a:rPr>
              <a:t> as a SCOM management pack </a:t>
            </a:r>
            <a:r>
              <a:rPr lang="sv-SE" sz="1550" dirty="0" err="1">
                <a:solidFill>
                  <a:srgbClr val="343D4F"/>
                </a:solidFill>
                <a:effectLst/>
                <a:latin typeface="Poppins "/>
                <a:cs typeface="Poppins Medium" panose="00000600000000000000" pitchFamily="2" charset="0"/>
              </a:rPr>
              <a:t>developer</a:t>
            </a:r>
            <a:r>
              <a:rPr lang="sv-SE" sz="1550" dirty="0">
                <a:solidFill>
                  <a:srgbClr val="343D4F"/>
                </a:solidFill>
                <a:effectLst/>
                <a:latin typeface="Poppins "/>
                <a:cs typeface="Poppins Medium" panose="00000600000000000000" pitchFamily="2" charset="0"/>
              </a:rPr>
              <a:t>. </a:t>
            </a:r>
          </a:p>
          <a:p>
            <a:r>
              <a:rPr lang="sv-SE" sz="1550" dirty="0">
                <a:solidFill>
                  <a:srgbClr val="343D4F"/>
                </a:solidFill>
                <a:effectLst/>
                <a:latin typeface="Poppins "/>
                <a:cs typeface="Poppins Medium" panose="00000600000000000000" pitchFamily="2" charset="0"/>
              </a:rPr>
              <a:t>I </a:t>
            </a:r>
            <a:r>
              <a:rPr lang="sv-SE" sz="1550" dirty="0" err="1">
                <a:solidFill>
                  <a:srgbClr val="343D4F"/>
                </a:solidFill>
                <a:effectLst/>
                <a:latin typeface="Poppins "/>
                <a:cs typeface="Poppins Medium" panose="00000600000000000000" pitchFamily="2" charset="0"/>
              </a:rPr>
              <a:t>want</a:t>
            </a:r>
            <a:r>
              <a:rPr lang="sv-SE" sz="1550" dirty="0">
                <a:solidFill>
                  <a:srgbClr val="343D4F"/>
                </a:solidFill>
                <a:effectLst/>
                <a:latin typeface="Poppins "/>
                <a:cs typeface="Poppins Medium" panose="00000600000000000000" pitchFamily="2" charset="0"/>
              </a:rPr>
              <a:t> </a:t>
            </a:r>
            <a:r>
              <a:rPr lang="sv-SE" sz="1550" dirty="0" err="1">
                <a:solidFill>
                  <a:srgbClr val="343D4F"/>
                </a:solidFill>
                <a:effectLst/>
                <a:latin typeface="Poppins "/>
                <a:cs typeface="Poppins Medium" panose="00000600000000000000" pitchFamily="2" charset="0"/>
              </a:rPr>
              <a:t>you</a:t>
            </a:r>
            <a:r>
              <a:rPr lang="sv-SE" sz="1550" dirty="0">
                <a:solidFill>
                  <a:srgbClr val="343D4F"/>
                </a:solidFill>
                <a:effectLst/>
                <a:latin typeface="Poppins "/>
                <a:cs typeface="Poppins Medium" panose="00000600000000000000" pitchFamily="2" charset="0"/>
              </a:rPr>
              <a:t> to </a:t>
            </a:r>
            <a:r>
              <a:rPr lang="sv-SE" sz="1550" dirty="0" err="1">
                <a:solidFill>
                  <a:srgbClr val="343D4F"/>
                </a:solidFill>
                <a:effectLst/>
                <a:latin typeface="Poppins "/>
                <a:cs typeface="Poppins Medium" panose="00000600000000000000" pitchFamily="2" charset="0"/>
              </a:rPr>
              <a:t>create</a:t>
            </a:r>
            <a:r>
              <a:rPr lang="sv-SE" sz="1550" dirty="0">
                <a:solidFill>
                  <a:srgbClr val="343D4F"/>
                </a:solidFill>
                <a:effectLst/>
                <a:latin typeface="Poppins "/>
                <a:cs typeface="Poppins Medium" panose="00000600000000000000" pitchFamily="2" charset="0"/>
              </a:rPr>
              <a:t> a management pack </a:t>
            </a:r>
          </a:p>
          <a:p>
            <a:r>
              <a:rPr lang="sv-SE" sz="1550" dirty="0" err="1">
                <a:solidFill>
                  <a:srgbClr val="343D4F"/>
                </a:solidFill>
                <a:effectLst/>
                <a:latin typeface="Poppins "/>
                <a:cs typeface="Poppins Medium" panose="00000600000000000000" pitchFamily="2" charset="0"/>
              </a:rPr>
              <a:t>named</a:t>
            </a:r>
            <a:r>
              <a:rPr lang="sv-SE" sz="1550" dirty="0">
                <a:solidFill>
                  <a:srgbClr val="343D4F"/>
                </a:solidFill>
                <a:effectLst/>
                <a:latin typeface="Poppins "/>
                <a:cs typeface="Poppins Medium" panose="00000600000000000000" pitchFamily="2" charset="0"/>
              </a:rPr>
              <a:t> Digital Operations Windows Server </a:t>
            </a:r>
            <a:r>
              <a:rPr lang="sv-SE" sz="1550" dirty="0" err="1">
                <a:solidFill>
                  <a:srgbClr val="343D4F"/>
                </a:solidFill>
                <a:effectLst/>
                <a:latin typeface="Poppins "/>
                <a:cs typeface="Poppins Medium" panose="00000600000000000000" pitchFamily="2" charset="0"/>
              </a:rPr>
              <a:t>FolderObserver</a:t>
            </a:r>
            <a:r>
              <a:rPr lang="sv-SE" sz="1550" dirty="0">
                <a:solidFill>
                  <a:srgbClr val="343D4F"/>
                </a:solidFill>
                <a:effectLst/>
                <a:latin typeface="Poppins "/>
                <a:cs typeface="Poppins Medium" panose="00000600000000000000" pitchFamily="2" charset="0"/>
              </a:rPr>
              <a:t> </a:t>
            </a:r>
            <a:r>
              <a:rPr lang="sv-SE" sz="1550" dirty="0" err="1">
                <a:solidFill>
                  <a:srgbClr val="343D4F"/>
                </a:solidFill>
                <a:effectLst/>
                <a:latin typeface="Poppins "/>
                <a:cs typeface="Poppins Medium" panose="00000600000000000000" pitchFamily="2" charset="0"/>
              </a:rPr>
              <a:t>with</a:t>
            </a:r>
            <a:r>
              <a:rPr lang="sv-SE" sz="1550" dirty="0">
                <a:solidFill>
                  <a:srgbClr val="343D4F"/>
                </a:solidFill>
                <a:effectLst/>
                <a:latin typeface="Poppins "/>
                <a:cs typeface="Poppins Medium" panose="00000600000000000000" pitchFamily="2" charset="0"/>
              </a:rPr>
              <a:t> the ID and </a:t>
            </a:r>
            <a:r>
              <a:rPr lang="sv-SE" sz="1550" dirty="0" err="1">
                <a:solidFill>
                  <a:srgbClr val="343D4F"/>
                </a:solidFill>
                <a:effectLst/>
                <a:latin typeface="Poppins "/>
                <a:cs typeface="Poppins Medium" panose="00000600000000000000" pitchFamily="2" charset="0"/>
              </a:rPr>
              <a:t>Namespace</a:t>
            </a:r>
            <a:r>
              <a:rPr lang="sv-SE" sz="1550" dirty="0">
                <a:solidFill>
                  <a:srgbClr val="343D4F"/>
                </a:solidFill>
                <a:effectLst/>
                <a:latin typeface="Poppins "/>
                <a:cs typeface="Poppins Medium" panose="00000600000000000000" pitchFamily="2" charset="0"/>
              </a:rPr>
              <a:t> </a:t>
            </a:r>
            <a:r>
              <a:rPr lang="sv-SE" sz="1550" dirty="0" err="1">
                <a:solidFill>
                  <a:srgbClr val="343D4F"/>
                </a:solidFill>
                <a:effectLst/>
                <a:latin typeface="Poppins "/>
                <a:cs typeface="Poppins Medium" panose="00000600000000000000" pitchFamily="2" charset="0"/>
              </a:rPr>
              <a:t>Digital.Operations.Windows.Server.FolderObserver</a:t>
            </a:r>
            <a:r>
              <a:rPr lang="sv-SE" sz="1550" dirty="0">
                <a:solidFill>
                  <a:srgbClr val="343D4F"/>
                </a:solidFill>
                <a:effectLst/>
                <a:latin typeface="Poppins "/>
                <a:cs typeface="Poppins Medium" panose="00000600000000000000" pitchFamily="2" charset="0"/>
              </a:rPr>
              <a:t>. The Management Pack </a:t>
            </a:r>
            <a:r>
              <a:rPr lang="sv-SE" sz="1550" dirty="0" err="1">
                <a:solidFill>
                  <a:srgbClr val="343D4F"/>
                </a:solidFill>
                <a:effectLst/>
                <a:latin typeface="Poppins "/>
                <a:cs typeface="Poppins Medium" panose="00000600000000000000" pitchFamily="2" charset="0"/>
              </a:rPr>
              <a:t>should</a:t>
            </a:r>
            <a:r>
              <a:rPr lang="sv-SE" sz="1550" dirty="0">
                <a:solidFill>
                  <a:srgbClr val="343D4F"/>
                </a:solidFill>
                <a:effectLst/>
                <a:latin typeface="Poppins "/>
                <a:cs typeface="Poppins Medium" panose="00000600000000000000" pitchFamily="2" charset="0"/>
              </a:rPr>
              <a:t> be </a:t>
            </a:r>
            <a:r>
              <a:rPr lang="sv-SE" sz="1550" dirty="0" err="1">
                <a:solidFill>
                  <a:srgbClr val="343D4F"/>
                </a:solidFill>
                <a:effectLst/>
                <a:latin typeface="Poppins "/>
                <a:cs typeface="Poppins Medium" panose="00000600000000000000" pitchFamily="2" charset="0"/>
              </a:rPr>
              <a:t>created</a:t>
            </a:r>
            <a:r>
              <a:rPr lang="sv-SE" sz="1550" dirty="0">
                <a:solidFill>
                  <a:srgbClr val="343D4F"/>
                </a:solidFill>
                <a:effectLst/>
                <a:latin typeface="Poppins "/>
                <a:cs typeface="Poppins Medium" panose="00000600000000000000" pitchFamily="2" charset="0"/>
              </a:rPr>
              <a:t> for </a:t>
            </a:r>
          </a:p>
          <a:p>
            <a:r>
              <a:rPr lang="sv-SE" sz="1550" dirty="0">
                <a:solidFill>
                  <a:srgbClr val="343D4F"/>
                </a:solidFill>
                <a:effectLst/>
                <a:latin typeface="Poppins "/>
                <a:cs typeface="Poppins Medium" panose="00000600000000000000" pitchFamily="2" charset="0"/>
              </a:rPr>
              <a:t>SCOM 2016 and later. I </a:t>
            </a:r>
            <a:r>
              <a:rPr lang="sv-SE" sz="1550" dirty="0" err="1">
                <a:solidFill>
                  <a:srgbClr val="343D4F"/>
                </a:solidFill>
                <a:effectLst/>
                <a:latin typeface="Poppins "/>
                <a:cs typeface="Poppins Medium" panose="00000600000000000000" pitchFamily="2" charset="0"/>
              </a:rPr>
              <a:t>dont</a:t>
            </a:r>
            <a:r>
              <a:rPr lang="sv-SE" sz="1550" dirty="0">
                <a:solidFill>
                  <a:srgbClr val="343D4F"/>
                </a:solidFill>
                <a:effectLst/>
                <a:latin typeface="Poppins "/>
                <a:cs typeface="Poppins Medium" panose="00000600000000000000" pitchFamily="2" charset="0"/>
              </a:rPr>
              <a:t> </a:t>
            </a:r>
            <a:r>
              <a:rPr lang="sv-SE" sz="1550" dirty="0" err="1">
                <a:solidFill>
                  <a:srgbClr val="343D4F"/>
                </a:solidFill>
                <a:effectLst/>
                <a:latin typeface="Poppins "/>
                <a:cs typeface="Poppins Medium" panose="00000600000000000000" pitchFamily="2" charset="0"/>
              </a:rPr>
              <a:t>want</a:t>
            </a:r>
            <a:r>
              <a:rPr lang="sv-SE" sz="1550" dirty="0">
                <a:solidFill>
                  <a:srgbClr val="343D4F"/>
                </a:solidFill>
                <a:effectLst/>
                <a:latin typeface="Poppins "/>
                <a:cs typeface="Poppins Medium" panose="00000600000000000000" pitchFamily="2" charset="0"/>
              </a:rPr>
              <a:t> </a:t>
            </a:r>
            <a:r>
              <a:rPr lang="sv-SE" sz="1550" dirty="0" err="1">
                <a:solidFill>
                  <a:srgbClr val="343D4F"/>
                </a:solidFill>
                <a:effectLst/>
                <a:latin typeface="Poppins "/>
                <a:cs typeface="Poppins Medium" panose="00000600000000000000" pitchFamily="2" charset="0"/>
              </a:rPr>
              <a:t>any</a:t>
            </a:r>
            <a:r>
              <a:rPr lang="sv-SE" sz="1550" dirty="0">
                <a:solidFill>
                  <a:srgbClr val="343D4F"/>
                </a:solidFill>
                <a:effectLst/>
                <a:latin typeface="Poppins "/>
                <a:cs typeface="Poppins Medium" panose="00000600000000000000" pitchFamily="2" charset="0"/>
              </a:rPr>
              <a:t> </a:t>
            </a:r>
            <a:r>
              <a:rPr lang="sv-SE" sz="1550" dirty="0" err="1">
                <a:solidFill>
                  <a:srgbClr val="343D4F"/>
                </a:solidFill>
                <a:effectLst/>
                <a:latin typeface="Poppins "/>
                <a:cs typeface="Poppins Medium" panose="00000600000000000000" pitchFamily="2" charset="0"/>
              </a:rPr>
              <a:t>rules</a:t>
            </a:r>
            <a:r>
              <a:rPr lang="sv-SE" sz="1550" dirty="0">
                <a:solidFill>
                  <a:srgbClr val="343D4F"/>
                </a:solidFill>
                <a:effectLst/>
                <a:latin typeface="Poppins "/>
                <a:cs typeface="Poppins Medium" panose="00000600000000000000" pitchFamily="2" charset="0"/>
              </a:rPr>
              <a:t>, monitors or </a:t>
            </a:r>
            <a:r>
              <a:rPr lang="sv-SE" sz="1550" dirty="0" err="1">
                <a:solidFill>
                  <a:srgbClr val="343D4F"/>
                </a:solidFill>
                <a:effectLst/>
                <a:latin typeface="Poppins "/>
                <a:cs typeface="Poppins Medium" panose="00000600000000000000" pitchFamily="2" charset="0"/>
              </a:rPr>
              <a:t>discoveries</a:t>
            </a:r>
            <a:r>
              <a:rPr lang="sv-SE" sz="1550" dirty="0">
                <a:solidFill>
                  <a:srgbClr val="343D4F"/>
                </a:solidFill>
                <a:effectLst/>
                <a:latin typeface="Poppins "/>
                <a:cs typeface="Poppins Medium" panose="00000600000000000000" pitchFamily="2" charset="0"/>
              </a:rPr>
              <a:t>. </a:t>
            </a:r>
          </a:p>
          <a:p>
            <a:endParaRPr lang="en-GB" sz="1700" dirty="0">
              <a:solidFill>
                <a:schemeClr val="bg1"/>
              </a:solidFill>
            </a:endParaRPr>
          </a:p>
          <a:p>
            <a:endParaRPr lang="en-GB" sz="1700" dirty="0">
              <a:solidFill>
                <a:schemeClr val="bg1"/>
              </a:solidFill>
            </a:endParaRPr>
          </a:p>
        </p:txBody>
      </p:sp>
      <p:sp>
        <p:nvSpPr>
          <p:cNvPr id="14" name="Oval 13">
            <a:extLst>
              <a:ext uri="{FF2B5EF4-FFF2-40B4-BE49-F238E27FC236}">
                <a16:creationId xmlns:a16="http://schemas.microsoft.com/office/drawing/2014/main" id="{BAFA3046-4268-71CC-FE98-AA554338F7AF}"/>
              </a:ext>
            </a:extLst>
          </p:cNvPr>
          <p:cNvSpPr/>
          <p:nvPr/>
        </p:nvSpPr>
        <p:spPr>
          <a:xfrm>
            <a:off x="9991229" y="2244104"/>
            <a:ext cx="944880" cy="944880"/>
          </a:xfrm>
          <a:prstGeom prst="ellipse">
            <a:avLst/>
          </a:prstGeom>
          <a:solidFill>
            <a:srgbClr val="F86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18671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13" name="Oval 12">
            <a:extLst>
              <a:ext uri="{FF2B5EF4-FFF2-40B4-BE49-F238E27FC236}">
                <a16:creationId xmlns:a16="http://schemas.microsoft.com/office/drawing/2014/main" id="{5A73E93A-0136-AD55-173A-1ACCA1ED745D}"/>
              </a:ext>
            </a:extLst>
          </p:cNvPr>
          <p:cNvSpPr/>
          <p:nvPr/>
        </p:nvSpPr>
        <p:spPr>
          <a:xfrm>
            <a:off x="3195586" y="395861"/>
            <a:ext cx="5457524" cy="545752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itle 1">
            <a:extLst>
              <a:ext uri="{FF2B5EF4-FFF2-40B4-BE49-F238E27FC236}">
                <a16:creationId xmlns:a16="http://schemas.microsoft.com/office/drawing/2014/main" id="{4CBD7FBA-A4FF-AC51-6BAF-C7FC881DFFE9}"/>
              </a:ext>
            </a:extLst>
          </p:cNvPr>
          <p:cNvSpPr txBox="1">
            <a:spLocks/>
          </p:cNvSpPr>
          <p:nvPr/>
        </p:nvSpPr>
        <p:spPr>
          <a:xfrm>
            <a:off x="3291984" y="2621900"/>
            <a:ext cx="5264727" cy="100544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sv-SE" sz="3100" dirty="0" err="1">
                <a:solidFill>
                  <a:srgbClr val="343D4F"/>
                </a:solidFill>
                <a:latin typeface="Poppins Bold" panose="00000800000000000000" pitchFamily="2" charset="0"/>
                <a:cs typeface="Poppins Bold" panose="00000800000000000000" pitchFamily="2" charset="0"/>
              </a:rPr>
              <a:t>ChatGPT</a:t>
            </a:r>
            <a:br>
              <a:rPr lang="sv-SE" sz="3300" dirty="0">
                <a:solidFill>
                  <a:srgbClr val="343D4F"/>
                </a:solidFill>
                <a:latin typeface="Poppins Bold" panose="00000800000000000000" pitchFamily="2" charset="0"/>
                <a:cs typeface="Poppins Bold" panose="00000800000000000000" pitchFamily="2" charset="0"/>
              </a:rPr>
            </a:br>
            <a:r>
              <a:rPr lang="sv-SE" sz="2000" dirty="0">
                <a:solidFill>
                  <a:srgbClr val="343D4F"/>
                </a:solidFill>
                <a:latin typeface="Poppins Medium" panose="00000600000000000000" pitchFamily="2" charset="0"/>
                <a:cs typeface="Poppins Medium" panose="00000600000000000000" pitchFamily="2" charset="0"/>
              </a:rPr>
              <a:t>Management Pack Workflow</a:t>
            </a:r>
          </a:p>
        </p:txBody>
      </p:sp>
      <p:sp>
        <p:nvSpPr>
          <p:cNvPr id="15" name="Oval 14">
            <a:extLst>
              <a:ext uri="{FF2B5EF4-FFF2-40B4-BE49-F238E27FC236}">
                <a16:creationId xmlns:a16="http://schemas.microsoft.com/office/drawing/2014/main" id="{0455E1E3-F46C-1CEE-157F-A98749DD2489}"/>
              </a:ext>
            </a:extLst>
          </p:cNvPr>
          <p:cNvSpPr/>
          <p:nvPr/>
        </p:nvSpPr>
        <p:spPr>
          <a:xfrm>
            <a:off x="7354101" y="3792411"/>
            <a:ext cx="2598018" cy="2598018"/>
          </a:xfrm>
          <a:prstGeom prst="ellipse">
            <a:avLst/>
          </a:prstGeom>
          <a:solidFill>
            <a:srgbClr val="343D4F"/>
          </a:solidFill>
          <a:ln w="38100">
            <a:solidFill>
              <a:srgbClr val="F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itle 1">
            <a:extLst>
              <a:ext uri="{FF2B5EF4-FFF2-40B4-BE49-F238E27FC236}">
                <a16:creationId xmlns:a16="http://schemas.microsoft.com/office/drawing/2014/main" id="{CC1F8384-9BD3-3798-50BD-5EC12CE1602B}"/>
              </a:ext>
            </a:extLst>
          </p:cNvPr>
          <p:cNvSpPr txBox="1">
            <a:spLocks/>
          </p:cNvSpPr>
          <p:nvPr/>
        </p:nvSpPr>
        <p:spPr>
          <a:xfrm>
            <a:off x="7709104" y="4858005"/>
            <a:ext cx="1888012" cy="55826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000" dirty="0">
                <a:solidFill>
                  <a:schemeClr val="bg1"/>
                </a:solidFill>
                <a:latin typeface="Poppins SemiBold" panose="00000700000000000000" pitchFamily="2" charset="0"/>
                <a:cs typeface="Poppins SemiBold" panose="00000700000000000000" pitchFamily="2" charset="0"/>
              </a:rPr>
              <a:t>Demo</a:t>
            </a:r>
          </a:p>
        </p:txBody>
      </p:sp>
      <p:sp>
        <p:nvSpPr>
          <p:cNvPr id="21" name="Isosceles Triangle 20">
            <a:extLst>
              <a:ext uri="{FF2B5EF4-FFF2-40B4-BE49-F238E27FC236}">
                <a16:creationId xmlns:a16="http://schemas.microsoft.com/office/drawing/2014/main" id="{3196D071-B9C9-3720-784C-DD8B36788E2D}"/>
              </a:ext>
            </a:extLst>
          </p:cNvPr>
          <p:cNvSpPr/>
          <p:nvPr/>
        </p:nvSpPr>
        <p:spPr>
          <a:xfrm rot="10800000">
            <a:off x="-6146071" y="-606784"/>
            <a:ext cx="7961061" cy="6862984"/>
          </a:xfrm>
          <a:prstGeom prst="triangle">
            <a:avLst/>
          </a:prstGeom>
          <a:solidFill>
            <a:srgbClr val="797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Isosceles Triangle 21">
            <a:extLst>
              <a:ext uri="{FF2B5EF4-FFF2-40B4-BE49-F238E27FC236}">
                <a16:creationId xmlns:a16="http://schemas.microsoft.com/office/drawing/2014/main" id="{5FE9ADE8-890C-41EE-326D-F192BF27DB90}"/>
              </a:ext>
            </a:extLst>
          </p:cNvPr>
          <p:cNvSpPr/>
          <p:nvPr/>
        </p:nvSpPr>
        <p:spPr>
          <a:xfrm>
            <a:off x="-5601414" y="-808724"/>
            <a:ext cx="8893398" cy="7666724"/>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56395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2" name="Oval 1">
            <a:extLst>
              <a:ext uri="{FF2B5EF4-FFF2-40B4-BE49-F238E27FC236}">
                <a16:creationId xmlns:a16="http://schemas.microsoft.com/office/drawing/2014/main" id="{B75361B4-BFA3-9284-CE13-53DEDD4EF2B9}"/>
              </a:ext>
            </a:extLst>
          </p:cNvPr>
          <p:cNvSpPr/>
          <p:nvPr/>
        </p:nvSpPr>
        <p:spPr>
          <a:xfrm>
            <a:off x="3195586" y="395861"/>
            <a:ext cx="5457524" cy="5457524"/>
          </a:xfrm>
          <a:prstGeom prst="ellipse">
            <a:avLst/>
          </a:prstGeom>
          <a:solidFill>
            <a:srgbClr val="343D4F"/>
          </a:solidFill>
          <a:ln w="38100">
            <a:solidFill>
              <a:srgbClr val="F86E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itle 1">
            <a:extLst>
              <a:ext uri="{FF2B5EF4-FFF2-40B4-BE49-F238E27FC236}">
                <a16:creationId xmlns:a16="http://schemas.microsoft.com/office/drawing/2014/main" id="{00009C4A-30BF-EB12-99A4-C595D9CA327B}"/>
              </a:ext>
            </a:extLst>
          </p:cNvPr>
          <p:cNvSpPr txBox="1">
            <a:spLocks/>
          </p:cNvSpPr>
          <p:nvPr/>
        </p:nvSpPr>
        <p:spPr>
          <a:xfrm>
            <a:off x="3291984" y="2621900"/>
            <a:ext cx="5264727" cy="10054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sv-SE" sz="2400" dirty="0" err="1">
                <a:solidFill>
                  <a:schemeClr val="bg1"/>
                </a:solidFill>
                <a:latin typeface="Poppins Bold" panose="00000800000000000000" pitchFamily="2" charset="0"/>
                <a:cs typeface="Poppins Bold" panose="00000800000000000000" pitchFamily="2" charset="0"/>
              </a:rPr>
              <a:t>Working</a:t>
            </a:r>
            <a:r>
              <a:rPr lang="sv-SE" sz="2400" dirty="0">
                <a:solidFill>
                  <a:schemeClr val="bg1"/>
                </a:solidFill>
                <a:latin typeface="Poppins Bold" panose="00000800000000000000" pitchFamily="2" charset="0"/>
                <a:cs typeface="Poppins Bold" panose="00000800000000000000" pitchFamily="2" charset="0"/>
              </a:rPr>
              <a:t> </a:t>
            </a:r>
            <a:r>
              <a:rPr lang="sv-SE" sz="2400" dirty="0" err="1">
                <a:solidFill>
                  <a:schemeClr val="bg1"/>
                </a:solidFill>
                <a:latin typeface="Poppins Bold" panose="00000800000000000000" pitchFamily="2" charset="0"/>
                <a:cs typeface="Poppins Bold" panose="00000800000000000000" pitchFamily="2" charset="0"/>
              </a:rPr>
              <a:t>with</a:t>
            </a:r>
            <a:r>
              <a:rPr lang="sv-SE" sz="2400" dirty="0">
                <a:solidFill>
                  <a:schemeClr val="bg1"/>
                </a:solidFill>
                <a:latin typeface="Poppins Bold" panose="00000800000000000000" pitchFamily="2" charset="0"/>
                <a:cs typeface="Poppins Bold" panose="00000800000000000000" pitchFamily="2" charset="0"/>
              </a:rPr>
              <a:t> </a:t>
            </a:r>
            <a:r>
              <a:rPr lang="sv-SE" sz="2400" dirty="0" err="1">
                <a:solidFill>
                  <a:schemeClr val="bg1"/>
                </a:solidFill>
                <a:latin typeface="Poppins Bold" panose="00000800000000000000" pitchFamily="2" charset="0"/>
                <a:cs typeface="Poppins Bold" panose="00000800000000000000" pitchFamily="2" charset="0"/>
              </a:rPr>
              <a:t>GitHub</a:t>
            </a:r>
            <a:r>
              <a:rPr lang="sv-SE" sz="2400" dirty="0">
                <a:solidFill>
                  <a:schemeClr val="bg1"/>
                </a:solidFill>
                <a:latin typeface="Poppins Bold" panose="00000800000000000000" pitchFamily="2" charset="0"/>
                <a:cs typeface="Poppins Bold" panose="00000800000000000000" pitchFamily="2" charset="0"/>
              </a:rPr>
              <a:t> </a:t>
            </a:r>
            <a:r>
              <a:rPr lang="sv-SE" sz="2400" dirty="0" err="1">
                <a:solidFill>
                  <a:schemeClr val="bg1"/>
                </a:solidFill>
                <a:latin typeface="Poppins Bold" panose="00000800000000000000" pitchFamily="2" charset="0"/>
                <a:cs typeface="Poppins Bold" panose="00000800000000000000" pitchFamily="2" charset="0"/>
              </a:rPr>
              <a:t>Copilot</a:t>
            </a:r>
            <a:br>
              <a:rPr lang="sv-SE" sz="3300" dirty="0">
                <a:solidFill>
                  <a:schemeClr val="bg1"/>
                </a:solidFill>
                <a:latin typeface="Poppins Bold" panose="00000800000000000000" pitchFamily="2" charset="0"/>
                <a:cs typeface="Poppins Bold" panose="00000800000000000000" pitchFamily="2" charset="0"/>
              </a:rPr>
            </a:br>
            <a:r>
              <a:rPr lang="sv-SE" sz="2000" dirty="0">
                <a:solidFill>
                  <a:schemeClr val="bg1"/>
                </a:solidFill>
                <a:latin typeface="Poppins Medium" panose="00000600000000000000" pitchFamily="2" charset="0"/>
                <a:cs typeface="Poppins Medium" panose="00000600000000000000" pitchFamily="2" charset="0"/>
              </a:rPr>
              <a:t>Visual Studio 2022</a:t>
            </a:r>
          </a:p>
        </p:txBody>
      </p:sp>
      <p:sp>
        <p:nvSpPr>
          <p:cNvPr id="7" name="Oval 6">
            <a:extLst>
              <a:ext uri="{FF2B5EF4-FFF2-40B4-BE49-F238E27FC236}">
                <a16:creationId xmlns:a16="http://schemas.microsoft.com/office/drawing/2014/main" id="{A0290C39-207A-051D-149B-19900672323E}"/>
              </a:ext>
            </a:extLst>
          </p:cNvPr>
          <p:cNvSpPr/>
          <p:nvPr/>
        </p:nvSpPr>
        <p:spPr>
          <a:xfrm>
            <a:off x="7354101" y="3792411"/>
            <a:ext cx="2598018" cy="2598018"/>
          </a:xfrm>
          <a:prstGeom prst="ellipse">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itle 1">
            <a:extLst>
              <a:ext uri="{FF2B5EF4-FFF2-40B4-BE49-F238E27FC236}">
                <a16:creationId xmlns:a16="http://schemas.microsoft.com/office/drawing/2014/main" id="{3300236F-D666-7A2A-A0C5-09D9F4719530}"/>
              </a:ext>
            </a:extLst>
          </p:cNvPr>
          <p:cNvSpPr txBox="1">
            <a:spLocks/>
          </p:cNvSpPr>
          <p:nvPr/>
        </p:nvSpPr>
        <p:spPr>
          <a:xfrm>
            <a:off x="7709104" y="4858005"/>
            <a:ext cx="1888012" cy="55826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000" dirty="0">
                <a:solidFill>
                  <a:srgbClr val="343D4F"/>
                </a:solidFill>
                <a:latin typeface="Poppins SemiBold" panose="00000700000000000000" pitchFamily="2" charset="0"/>
                <a:cs typeface="Poppins SemiBold" panose="00000700000000000000" pitchFamily="2" charset="0"/>
              </a:rPr>
              <a:t>Demo</a:t>
            </a:r>
          </a:p>
        </p:txBody>
      </p:sp>
      <p:sp>
        <p:nvSpPr>
          <p:cNvPr id="9" name="Isosceles Triangle 8">
            <a:extLst>
              <a:ext uri="{FF2B5EF4-FFF2-40B4-BE49-F238E27FC236}">
                <a16:creationId xmlns:a16="http://schemas.microsoft.com/office/drawing/2014/main" id="{DDF4F5FD-2F4F-F5DF-5EE8-D2A2F5F53593}"/>
              </a:ext>
            </a:extLst>
          </p:cNvPr>
          <p:cNvSpPr/>
          <p:nvPr/>
        </p:nvSpPr>
        <p:spPr>
          <a:xfrm rot="10800000">
            <a:off x="-6146071" y="-606784"/>
            <a:ext cx="7961061" cy="6862984"/>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Isosceles Triangle 9">
            <a:extLst>
              <a:ext uri="{FF2B5EF4-FFF2-40B4-BE49-F238E27FC236}">
                <a16:creationId xmlns:a16="http://schemas.microsoft.com/office/drawing/2014/main" id="{340A573D-F3CE-C6E4-B85D-5964C671E987}"/>
              </a:ext>
            </a:extLst>
          </p:cNvPr>
          <p:cNvSpPr/>
          <p:nvPr/>
        </p:nvSpPr>
        <p:spPr>
          <a:xfrm>
            <a:off x="-5601414" y="-808724"/>
            <a:ext cx="8893398" cy="7666724"/>
          </a:xfrm>
          <a:prstGeom prst="triangle">
            <a:avLst/>
          </a:prstGeom>
          <a:solidFill>
            <a:srgbClr val="797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47656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2B9462A3-2417-2FF6-97E8-4A5BD06649A0}"/>
              </a:ext>
            </a:extLst>
          </p:cNvPr>
          <p:cNvSpPr/>
          <p:nvPr/>
        </p:nvSpPr>
        <p:spPr>
          <a:xfrm rot="10800000">
            <a:off x="9568402" y="-4984"/>
            <a:ext cx="7961061" cy="6862984"/>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Isosceles Triangle 10">
            <a:extLst>
              <a:ext uri="{FF2B5EF4-FFF2-40B4-BE49-F238E27FC236}">
                <a16:creationId xmlns:a16="http://schemas.microsoft.com/office/drawing/2014/main" id="{5D89D85D-6D0D-12D5-420A-5AE6B141DB0D}"/>
              </a:ext>
            </a:extLst>
          </p:cNvPr>
          <p:cNvSpPr/>
          <p:nvPr/>
        </p:nvSpPr>
        <p:spPr>
          <a:xfrm>
            <a:off x="7596614" y="-808724"/>
            <a:ext cx="8893398" cy="7666724"/>
          </a:xfrm>
          <a:prstGeom prst="triangle">
            <a:avLst/>
          </a:prstGeom>
          <a:solidFill>
            <a:srgbClr val="797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7DA68E87-1A72-00E4-9FC9-76838C77F8A0}"/>
              </a:ext>
            </a:extLst>
          </p:cNvPr>
          <p:cNvSpPr>
            <a:spLocks noGrp="1"/>
          </p:cNvSpPr>
          <p:nvPr>
            <p:ph type="ctrTitle"/>
          </p:nvPr>
        </p:nvSpPr>
        <p:spPr>
          <a:xfrm>
            <a:off x="678873" y="474323"/>
            <a:ext cx="9144000" cy="862641"/>
          </a:xfrm>
        </p:spPr>
        <p:txBody>
          <a:bodyPr>
            <a:normAutofit/>
          </a:bodyPr>
          <a:lstStyle/>
          <a:p>
            <a:pPr algn="l"/>
            <a:r>
              <a:rPr lang="sv-SE" sz="4800">
                <a:solidFill>
                  <a:schemeClr val="bg1"/>
                </a:solidFill>
                <a:latin typeface="Poppins Bold" panose="00000800000000000000" pitchFamily="2" charset="0"/>
                <a:cs typeface="Poppins Bold" panose="00000800000000000000" pitchFamily="2" charset="0"/>
              </a:rPr>
              <a:t>Summary</a:t>
            </a:r>
          </a:p>
        </p:txBody>
      </p:sp>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5" name="Rectangle 4">
            <a:extLst>
              <a:ext uri="{FF2B5EF4-FFF2-40B4-BE49-F238E27FC236}">
                <a16:creationId xmlns:a16="http://schemas.microsoft.com/office/drawing/2014/main" id="{0AE7EFBC-906A-9F23-26FF-06FD8083CA0B}"/>
              </a:ext>
            </a:extLst>
          </p:cNvPr>
          <p:cNvSpPr>
            <a:spLocks/>
          </p:cNvSpPr>
          <p:nvPr/>
        </p:nvSpPr>
        <p:spPr>
          <a:xfrm>
            <a:off x="3526426" y="1885948"/>
            <a:ext cx="4906389" cy="613379"/>
          </a:xfrm>
          <a:prstGeom prst="rect">
            <a:avLst/>
          </a:prstGeom>
          <a:solidFill>
            <a:srgbClr val="343D4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err="1">
                <a:latin typeface="Poppins" panose="00000500000000000000" pitchFamily="2" charset="0"/>
                <a:cs typeface="Poppins" panose="00000500000000000000" pitchFamily="2" charset="0"/>
              </a:rPr>
              <a:t>Perfect</a:t>
            </a:r>
            <a:r>
              <a:rPr lang="sv-SE" sz="1500" dirty="0">
                <a:latin typeface="Poppins" panose="00000500000000000000" pitchFamily="2" charset="0"/>
                <a:cs typeface="Poppins" panose="00000500000000000000" pitchFamily="2" charset="0"/>
              </a:rPr>
              <a:t> </a:t>
            </a:r>
            <a:r>
              <a:rPr lang="sv-SE" sz="1500" dirty="0" err="1">
                <a:latin typeface="Poppins" panose="00000500000000000000" pitchFamily="2" charset="0"/>
                <a:cs typeface="Poppins" panose="00000500000000000000" pitchFamily="2" charset="0"/>
              </a:rPr>
              <a:t>use</a:t>
            </a:r>
            <a:r>
              <a:rPr lang="sv-SE" sz="1500" dirty="0">
                <a:latin typeface="Poppins" panose="00000500000000000000" pitchFamily="2" charset="0"/>
                <a:cs typeface="Poppins" panose="00000500000000000000" pitchFamily="2" charset="0"/>
              </a:rPr>
              <a:t> </a:t>
            </a:r>
            <a:r>
              <a:rPr lang="sv-SE" sz="1500" dirty="0" err="1">
                <a:latin typeface="Poppins" panose="00000500000000000000" pitchFamily="2" charset="0"/>
                <a:cs typeface="Poppins" panose="00000500000000000000" pitchFamily="2" charset="0"/>
              </a:rPr>
              <a:t>when</a:t>
            </a:r>
            <a:r>
              <a:rPr lang="sv-SE" sz="1500" dirty="0">
                <a:latin typeface="Poppins" panose="00000500000000000000" pitchFamily="2" charset="0"/>
                <a:cs typeface="Poppins" panose="00000500000000000000" pitchFamily="2" charset="0"/>
              </a:rPr>
              <a:t> </a:t>
            </a:r>
            <a:r>
              <a:rPr lang="sv-SE" sz="1500" dirty="0" err="1">
                <a:latin typeface="Poppins" panose="00000500000000000000" pitchFamily="2" charset="0"/>
                <a:cs typeface="Poppins" panose="00000500000000000000" pitchFamily="2" charset="0"/>
              </a:rPr>
              <a:t>creating</a:t>
            </a:r>
            <a:r>
              <a:rPr lang="sv-SE" sz="1500" dirty="0">
                <a:latin typeface="Poppins" panose="00000500000000000000" pitchFamily="2" charset="0"/>
                <a:cs typeface="Poppins" panose="00000500000000000000" pitchFamily="2" charset="0"/>
              </a:rPr>
              <a:t> a </a:t>
            </a:r>
            <a:r>
              <a:rPr lang="sv-SE" sz="1500" dirty="0" err="1">
                <a:latin typeface="Poppins" panose="00000500000000000000" pitchFamily="2" charset="0"/>
                <a:cs typeface="Poppins" panose="00000500000000000000" pitchFamily="2" charset="0"/>
              </a:rPr>
              <a:t>user</a:t>
            </a:r>
            <a:r>
              <a:rPr lang="sv-SE" sz="1500" dirty="0">
                <a:latin typeface="Poppins" panose="00000500000000000000" pitchFamily="2" charset="0"/>
                <a:cs typeface="Poppins" panose="00000500000000000000" pitchFamily="2" charset="0"/>
              </a:rPr>
              <a:t> story</a:t>
            </a:r>
          </a:p>
        </p:txBody>
      </p:sp>
      <p:sp>
        <p:nvSpPr>
          <p:cNvPr id="6" name="Rectangle 5">
            <a:extLst>
              <a:ext uri="{FF2B5EF4-FFF2-40B4-BE49-F238E27FC236}">
                <a16:creationId xmlns:a16="http://schemas.microsoft.com/office/drawing/2014/main" id="{40368655-BDA4-8DD0-3E5E-06DEEBA04E3C}"/>
              </a:ext>
            </a:extLst>
          </p:cNvPr>
          <p:cNvSpPr>
            <a:spLocks/>
          </p:cNvSpPr>
          <p:nvPr/>
        </p:nvSpPr>
        <p:spPr>
          <a:xfrm>
            <a:off x="3526426" y="2706336"/>
            <a:ext cx="4906389" cy="61337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err="1">
                <a:solidFill>
                  <a:srgbClr val="343D4F"/>
                </a:solidFill>
                <a:latin typeface="Poppins" panose="00000500000000000000" pitchFamily="2" charset="0"/>
                <a:cs typeface="Poppins" panose="00000500000000000000" pitchFamily="2" charset="0"/>
              </a:rPr>
              <a:t>Better</a:t>
            </a:r>
            <a:r>
              <a:rPr lang="sv-SE" sz="1500" dirty="0">
                <a:solidFill>
                  <a:srgbClr val="343D4F"/>
                </a:solidFill>
                <a:latin typeface="Poppins" panose="00000500000000000000" pitchFamily="2" charset="0"/>
                <a:cs typeface="Poppins" panose="00000500000000000000" pitchFamily="2" charset="0"/>
              </a:rPr>
              <a:t> </a:t>
            </a:r>
            <a:r>
              <a:rPr lang="sv-SE" sz="1500" dirty="0" err="1">
                <a:solidFill>
                  <a:srgbClr val="343D4F"/>
                </a:solidFill>
                <a:latin typeface="Poppins" panose="00000500000000000000" pitchFamily="2" charset="0"/>
                <a:cs typeface="Poppins" panose="00000500000000000000" pitchFamily="2" charset="0"/>
              </a:rPr>
              <a:t>instructions</a:t>
            </a:r>
            <a:r>
              <a:rPr lang="sv-SE" sz="1500" dirty="0">
                <a:solidFill>
                  <a:srgbClr val="343D4F"/>
                </a:solidFill>
                <a:latin typeface="Poppins" panose="00000500000000000000" pitchFamily="2" charset="0"/>
                <a:cs typeface="Poppins" panose="00000500000000000000" pitchFamily="2" charset="0"/>
              </a:rPr>
              <a:t> gives </a:t>
            </a:r>
            <a:r>
              <a:rPr lang="sv-SE" sz="1500" dirty="0" err="1">
                <a:solidFill>
                  <a:srgbClr val="343D4F"/>
                </a:solidFill>
                <a:latin typeface="Poppins" panose="00000500000000000000" pitchFamily="2" charset="0"/>
                <a:cs typeface="Poppins" panose="00000500000000000000" pitchFamily="2" charset="0"/>
              </a:rPr>
              <a:t>you</a:t>
            </a:r>
            <a:r>
              <a:rPr lang="sv-SE" sz="1500" dirty="0">
                <a:solidFill>
                  <a:srgbClr val="343D4F"/>
                </a:solidFill>
                <a:latin typeface="Poppins" panose="00000500000000000000" pitchFamily="2" charset="0"/>
                <a:cs typeface="Poppins" panose="00000500000000000000" pitchFamily="2" charset="0"/>
              </a:rPr>
              <a:t> </a:t>
            </a:r>
            <a:r>
              <a:rPr lang="sv-SE" sz="1500" dirty="0" err="1">
                <a:solidFill>
                  <a:srgbClr val="343D4F"/>
                </a:solidFill>
                <a:latin typeface="Poppins" panose="00000500000000000000" pitchFamily="2" charset="0"/>
                <a:cs typeface="Poppins" panose="00000500000000000000" pitchFamily="2" charset="0"/>
              </a:rPr>
              <a:t>better</a:t>
            </a:r>
            <a:r>
              <a:rPr lang="sv-SE" sz="1500" dirty="0">
                <a:solidFill>
                  <a:srgbClr val="343D4F"/>
                </a:solidFill>
                <a:latin typeface="Poppins" panose="00000500000000000000" pitchFamily="2" charset="0"/>
                <a:cs typeface="Poppins" panose="00000500000000000000" pitchFamily="2" charset="0"/>
              </a:rPr>
              <a:t> </a:t>
            </a:r>
            <a:r>
              <a:rPr lang="sv-SE" sz="1500" dirty="0" err="1">
                <a:solidFill>
                  <a:srgbClr val="343D4F"/>
                </a:solidFill>
                <a:latin typeface="Poppins" panose="00000500000000000000" pitchFamily="2" charset="0"/>
                <a:cs typeface="Poppins" panose="00000500000000000000" pitchFamily="2" charset="0"/>
              </a:rPr>
              <a:t>results</a:t>
            </a:r>
            <a:endParaRPr lang="sv-SE" sz="1500" dirty="0">
              <a:solidFill>
                <a:srgbClr val="343D4F"/>
              </a:solidFill>
              <a:latin typeface="Poppins" panose="00000500000000000000" pitchFamily="2" charset="0"/>
              <a:cs typeface="Poppins" panose="00000500000000000000" pitchFamily="2" charset="0"/>
            </a:endParaRPr>
          </a:p>
        </p:txBody>
      </p:sp>
      <p:sp>
        <p:nvSpPr>
          <p:cNvPr id="7" name="Rectangle 6">
            <a:extLst>
              <a:ext uri="{FF2B5EF4-FFF2-40B4-BE49-F238E27FC236}">
                <a16:creationId xmlns:a16="http://schemas.microsoft.com/office/drawing/2014/main" id="{9C5CF57B-AFCA-E6B8-5A42-5695A283FD1A}"/>
              </a:ext>
            </a:extLst>
          </p:cNvPr>
          <p:cNvSpPr>
            <a:spLocks/>
          </p:cNvSpPr>
          <p:nvPr/>
        </p:nvSpPr>
        <p:spPr>
          <a:xfrm>
            <a:off x="3531968" y="3526724"/>
            <a:ext cx="4906389" cy="613379"/>
          </a:xfrm>
          <a:prstGeom prst="rect">
            <a:avLst/>
          </a:prstGeom>
          <a:solidFill>
            <a:srgbClr val="343D4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err="1">
                <a:latin typeface="Poppins" panose="00000500000000000000" pitchFamily="2" charset="0"/>
                <a:cs typeface="Poppins" panose="00000500000000000000" pitchFamily="2" charset="0"/>
              </a:rPr>
              <a:t>Great</a:t>
            </a:r>
            <a:r>
              <a:rPr lang="sv-SE" sz="1500" dirty="0">
                <a:latin typeface="Poppins" panose="00000500000000000000" pitchFamily="2" charset="0"/>
                <a:cs typeface="Poppins" panose="00000500000000000000" pitchFamily="2" charset="0"/>
              </a:rPr>
              <a:t> </a:t>
            </a:r>
            <a:r>
              <a:rPr lang="sv-SE" sz="1500" dirty="0" err="1">
                <a:latin typeface="Poppins" panose="00000500000000000000" pitchFamily="2" charset="0"/>
                <a:cs typeface="Poppins" panose="00000500000000000000" pitchFamily="2" charset="0"/>
              </a:rPr>
              <a:t>tools</a:t>
            </a:r>
            <a:r>
              <a:rPr lang="sv-SE" sz="1500" dirty="0">
                <a:latin typeface="Poppins" panose="00000500000000000000" pitchFamily="2" charset="0"/>
                <a:cs typeface="Poppins" panose="00000500000000000000" pitchFamily="2" charset="0"/>
              </a:rPr>
              <a:t> to </a:t>
            </a:r>
            <a:r>
              <a:rPr lang="sv-SE" sz="1500" dirty="0" err="1">
                <a:latin typeface="Poppins" panose="00000500000000000000" pitchFamily="2" charset="0"/>
                <a:cs typeface="Poppins" panose="00000500000000000000" pitchFamily="2" charset="0"/>
              </a:rPr>
              <a:t>use</a:t>
            </a:r>
            <a:r>
              <a:rPr lang="sv-SE" sz="1500" dirty="0">
                <a:latin typeface="Poppins" panose="00000500000000000000" pitchFamily="2" charset="0"/>
                <a:cs typeface="Poppins" panose="00000500000000000000" pitchFamily="2" charset="0"/>
              </a:rPr>
              <a:t> as a </a:t>
            </a:r>
            <a:r>
              <a:rPr lang="sv-SE" sz="1500" dirty="0" err="1">
                <a:latin typeface="Poppins" panose="00000500000000000000" pitchFamily="2" charset="0"/>
                <a:cs typeface="Poppins" panose="00000500000000000000" pitchFamily="2" charset="0"/>
              </a:rPr>
              <a:t>complement</a:t>
            </a:r>
            <a:r>
              <a:rPr lang="sv-SE" sz="1500" dirty="0">
                <a:latin typeface="Poppins" panose="00000500000000000000" pitchFamily="2" charset="0"/>
                <a:cs typeface="Poppins" panose="00000500000000000000" pitchFamily="2" charset="0"/>
              </a:rPr>
              <a:t> to </a:t>
            </a:r>
            <a:r>
              <a:rPr lang="sv-SE" sz="1500" dirty="0" err="1">
                <a:latin typeface="Poppins" panose="00000500000000000000" pitchFamily="2" charset="0"/>
                <a:cs typeface="Poppins" panose="00000500000000000000" pitchFamily="2" charset="0"/>
              </a:rPr>
              <a:t>your</a:t>
            </a:r>
            <a:r>
              <a:rPr lang="sv-SE" sz="1500" dirty="0">
                <a:latin typeface="Poppins" panose="00000500000000000000" pitchFamily="2" charset="0"/>
                <a:cs typeface="Poppins" panose="00000500000000000000" pitchFamily="2" charset="0"/>
              </a:rPr>
              <a:t> workflow</a:t>
            </a:r>
          </a:p>
        </p:txBody>
      </p:sp>
      <p:sp>
        <p:nvSpPr>
          <p:cNvPr id="8" name="Rectangle 7">
            <a:extLst>
              <a:ext uri="{FF2B5EF4-FFF2-40B4-BE49-F238E27FC236}">
                <a16:creationId xmlns:a16="http://schemas.microsoft.com/office/drawing/2014/main" id="{72F330C2-0848-780F-558F-D4CD0E11AE63}"/>
              </a:ext>
            </a:extLst>
          </p:cNvPr>
          <p:cNvSpPr>
            <a:spLocks/>
          </p:cNvSpPr>
          <p:nvPr/>
        </p:nvSpPr>
        <p:spPr>
          <a:xfrm>
            <a:off x="3526426" y="4347112"/>
            <a:ext cx="4906389" cy="61337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err="1">
                <a:solidFill>
                  <a:srgbClr val="343D4F"/>
                </a:solidFill>
                <a:latin typeface="Poppins" panose="00000500000000000000" pitchFamily="2" charset="0"/>
                <a:cs typeface="Poppins" panose="00000500000000000000" pitchFamily="2" charset="0"/>
              </a:rPr>
              <a:t>You</a:t>
            </a:r>
            <a:r>
              <a:rPr lang="sv-SE" sz="1500" dirty="0">
                <a:solidFill>
                  <a:srgbClr val="343D4F"/>
                </a:solidFill>
                <a:latin typeface="Poppins" panose="00000500000000000000" pitchFamily="2" charset="0"/>
                <a:cs typeface="Poppins" panose="00000500000000000000" pitchFamily="2" charset="0"/>
              </a:rPr>
              <a:t> still </a:t>
            </a:r>
            <a:r>
              <a:rPr lang="sv-SE" sz="1500" dirty="0" err="1">
                <a:solidFill>
                  <a:srgbClr val="343D4F"/>
                </a:solidFill>
                <a:latin typeface="Poppins" panose="00000500000000000000" pitchFamily="2" charset="0"/>
                <a:cs typeface="Poppins" panose="00000500000000000000" pitchFamily="2" charset="0"/>
              </a:rPr>
              <a:t>need</a:t>
            </a:r>
            <a:r>
              <a:rPr lang="sv-SE" sz="1500" dirty="0">
                <a:solidFill>
                  <a:srgbClr val="343D4F"/>
                </a:solidFill>
                <a:latin typeface="Poppins" panose="00000500000000000000" pitchFamily="2" charset="0"/>
                <a:cs typeface="Poppins" panose="00000500000000000000" pitchFamily="2" charset="0"/>
              </a:rPr>
              <a:t> to understand </a:t>
            </a:r>
            <a:r>
              <a:rPr lang="sv-SE" sz="1500" dirty="0" err="1">
                <a:solidFill>
                  <a:srgbClr val="343D4F"/>
                </a:solidFill>
                <a:latin typeface="Poppins" panose="00000500000000000000" pitchFamily="2" charset="0"/>
                <a:cs typeface="Poppins" panose="00000500000000000000" pitchFamily="2" charset="0"/>
              </a:rPr>
              <a:t>how</a:t>
            </a:r>
            <a:r>
              <a:rPr lang="sv-SE" sz="1500" dirty="0">
                <a:solidFill>
                  <a:srgbClr val="343D4F"/>
                </a:solidFill>
                <a:latin typeface="Poppins" panose="00000500000000000000" pitchFamily="2" charset="0"/>
                <a:cs typeface="Poppins" panose="00000500000000000000" pitchFamily="2" charset="0"/>
              </a:rPr>
              <a:t> to </a:t>
            </a:r>
            <a:r>
              <a:rPr lang="sv-SE" sz="1500" dirty="0" err="1">
                <a:solidFill>
                  <a:srgbClr val="343D4F"/>
                </a:solidFill>
                <a:latin typeface="Poppins" panose="00000500000000000000" pitchFamily="2" charset="0"/>
                <a:cs typeface="Poppins" panose="00000500000000000000" pitchFamily="2" charset="0"/>
              </a:rPr>
              <a:t>author</a:t>
            </a:r>
            <a:r>
              <a:rPr lang="sv-SE" sz="1500" dirty="0">
                <a:solidFill>
                  <a:srgbClr val="343D4F"/>
                </a:solidFill>
                <a:latin typeface="Poppins" panose="00000500000000000000" pitchFamily="2" charset="0"/>
                <a:cs typeface="Poppins" panose="00000500000000000000" pitchFamily="2" charset="0"/>
              </a:rPr>
              <a:t> </a:t>
            </a:r>
            <a:r>
              <a:rPr lang="sv-SE" sz="1500" dirty="0" err="1">
                <a:solidFill>
                  <a:srgbClr val="343D4F"/>
                </a:solidFill>
                <a:latin typeface="Poppins" panose="00000500000000000000" pitchFamily="2" charset="0"/>
                <a:cs typeface="Poppins" panose="00000500000000000000" pitchFamily="2" charset="0"/>
              </a:rPr>
              <a:t>MPs</a:t>
            </a:r>
            <a:endParaRPr lang="sv-SE" sz="1500" dirty="0">
              <a:solidFill>
                <a:srgbClr val="343D4F"/>
              </a:solidFill>
              <a:latin typeface="Poppins" panose="00000500000000000000" pitchFamily="2" charset="0"/>
              <a:cs typeface="Poppins" panose="00000500000000000000" pitchFamily="2" charset="0"/>
            </a:endParaRPr>
          </a:p>
        </p:txBody>
      </p:sp>
      <p:sp>
        <p:nvSpPr>
          <p:cNvPr id="9" name="Rectangle 8">
            <a:extLst>
              <a:ext uri="{FF2B5EF4-FFF2-40B4-BE49-F238E27FC236}">
                <a16:creationId xmlns:a16="http://schemas.microsoft.com/office/drawing/2014/main" id="{71EE1CAC-8F57-98D2-E0D7-EF50527CAE14}"/>
              </a:ext>
            </a:extLst>
          </p:cNvPr>
          <p:cNvSpPr>
            <a:spLocks/>
          </p:cNvSpPr>
          <p:nvPr/>
        </p:nvSpPr>
        <p:spPr>
          <a:xfrm>
            <a:off x="3526425" y="5167500"/>
            <a:ext cx="4906389" cy="613379"/>
          </a:xfrm>
          <a:prstGeom prst="rect">
            <a:avLst/>
          </a:prstGeom>
          <a:solidFill>
            <a:srgbClr val="343D4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err="1">
                <a:latin typeface="Poppins" panose="00000500000000000000" pitchFamily="2" charset="0"/>
                <a:cs typeface="Poppins" panose="00000500000000000000" pitchFamily="2" charset="0"/>
              </a:rPr>
              <a:t>Probably</a:t>
            </a:r>
            <a:r>
              <a:rPr lang="sv-SE" sz="1500" dirty="0">
                <a:latin typeface="Poppins" panose="00000500000000000000" pitchFamily="2" charset="0"/>
                <a:cs typeface="Poppins" panose="00000500000000000000" pitchFamily="2" charset="0"/>
              </a:rPr>
              <a:t> </a:t>
            </a:r>
            <a:r>
              <a:rPr lang="sv-SE" sz="1500" dirty="0" err="1">
                <a:latin typeface="Poppins" panose="00000500000000000000" pitchFamily="2" charset="0"/>
                <a:cs typeface="Poppins" panose="00000500000000000000" pitchFamily="2" charset="0"/>
              </a:rPr>
              <a:t>better</a:t>
            </a:r>
            <a:r>
              <a:rPr lang="sv-SE" sz="1500" dirty="0">
                <a:latin typeface="Poppins" panose="00000500000000000000" pitchFamily="2" charset="0"/>
                <a:cs typeface="Poppins" panose="00000500000000000000" pitchFamily="2" charset="0"/>
              </a:rPr>
              <a:t> to start </a:t>
            </a:r>
            <a:r>
              <a:rPr lang="sv-SE" sz="1500" dirty="0" err="1">
                <a:latin typeface="Poppins" panose="00000500000000000000" pitchFamily="2" charset="0"/>
                <a:cs typeface="Poppins" panose="00000500000000000000" pitchFamily="2" charset="0"/>
              </a:rPr>
              <a:t>with</a:t>
            </a:r>
            <a:r>
              <a:rPr lang="sv-SE" sz="1500" dirty="0">
                <a:latin typeface="Poppins" panose="00000500000000000000" pitchFamily="2" charset="0"/>
                <a:cs typeface="Poppins" panose="00000500000000000000" pitchFamily="2" charset="0"/>
              </a:rPr>
              <a:t> (</a:t>
            </a:r>
            <a:r>
              <a:rPr lang="sv-SE" sz="1500" dirty="0" err="1">
                <a:latin typeface="Poppins" panose="00000500000000000000" pitchFamily="2" charset="0"/>
                <a:cs typeface="Poppins" panose="00000500000000000000" pitchFamily="2" charset="0"/>
              </a:rPr>
              <a:t>Silect</a:t>
            </a:r>
            <a:r>
              <a:rPr lang="sv-SE" sz="1500" dirty="0">
                <a:latin typeface="Poppins" panose="00000500000000000000" pitchFamily="2" charset="0"/>
                <a:cs typeface="Poppins" panose="00000500000000000000" pitchFamily="2" charset="0"/>
              </a:rPr>
              <a:t>, fragments, </a:t>
            </a:r>
            <a:r>
              <a:rPr lang="sv-SE" sz="1500" dirty="0" err="1">
                <a:latin typeface="Poppins" panose="00000500000000000000" pitchFamily="2" charset="0"/>
                <a:cs typeface="Poppins" panose="00000500000000000000" pitchFamily="2" charset="0"/>
              </a:rPr>
              <a:t>snippets</a:t>
            </a:r>
            <a:r>
              <a:rPr lang="sv-SE" sz="1500" dirty="0">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330659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8E87-1A72-00E4-9FC9-76838C77F8A0}"/>
              </a:ext>
            </a:extLst>
          </p:cNvPr>
          <p:cNvSpPr>
            <a:spLocks noGrp="1"/>
          </p:cNvSpPr>
          <p:nvPr>
            <p:ph type="ctrTitle"/>
          </p:nvPr>
        </p:nvSpPr>
        <p:spPr>
          <a:xfrm>
            <a:off x="1522537" y="721148"/>
            <a:ext cx="9144000" cy="3473900"/>
          </a:xfrm>
        </p:spPr>
        <p:txBody>
          <a:bodyPr>
            <a:normAutofit/>
          </a:bodyPr>
          <a:lstStyle/>
          <a:p>
            <a:pPr>
              <a:lnSpc>
                <a:spcPct val="150000"/>
              </a:lnSpc>
            </a:pPr>
            <a:r>
              <a:rPr lang="sv-SE" sz="5500">
                <a:solidFill>
                  <a:schemeClr val="bg1"/>
                </a:solidFill>
                <a:latin typeface="Poppins Bold" panose="00000800000000000000" pitchFamily="2" charset="0"/>
                <a:cs typeface="Poppins Bold" panose="00000800000000000000" pitchFamily="2" charset="0"/>
              </a:rPr>
              <a:t>Q&amp;A</a:t>
            </a:r>
            <a:br>
              <a:rPr lang="sv-SE" sz="4800">
                <a:solidFill>
                  <a:schemeClr val="bg1"/>
                </a:solidFill>
                <a:latin typeface="Poppins Bold" panose="00000800000000000000" pitchFamily="2" charset="0"/>
                <a:cs typeface="Poppins Bold" panose="00000800000000000000" pitchFamily="2" charset="0"/>
              </a:rPr>
            </a:br>
            <a:r>
              <a:rPr lang="sv-SE" sz="3000" err="1">
                <a:solidFill>
                  <a:schemeClr val="bg1"/>
                </a:solidFill>
                <a:latin typeface="Poppins Medium" panose="00000600000000000000" pitchFamily="2" charset="0"/>
                <a:cs typeface="Poppins Medium" panose="00000600000000000000" pitchFamily="2" charset="0"/>
              </a:rPr>
              <a:t>What</a:t>
            </a:r>
            <a:r>
              <a:rPr lang="sv-SE" sz="3000">
                <a:solidFill>
                  <a:schemeClr val="bg1"/>
                </a:solidFill>
                <a:latin typeface="Poppins Medium" panose="00000600000000000000" pitchFamily="2" charset="0"/>
                <a:cs typeface="Poppins Medium" panose="00000600000000000000" pitchFamily="2" charset="0"/>
              </a:rPr>
              <a:t> </a:t>
            </a:r>
            <a:r>
              <a:rPr lang="sv-SE" sz="3000" err="1">
                <a:solidFill>
                  <a:schemeClr val="bg1"/>
                </a:solidFill>
                <a:latin typeface="Poppins Medium" panose="00000600000000000000" pitchFamily="2" charset="0"/>
                <a:cs typeface="Poppins Medium" panose="00000600000000000000" pitchFamily="2" charset="0"/>
              </a:rPr>
              <a:t>are</a:t>
            </a:r>
            <a:r>
              <a:rPr lang="sv-SE" sz="3000">
                <a:solidFill>
                  <a:schemeClr val="bg1"/>
                </a:solidFill>
                <a:latin typeface="Poppins Medium" panose="00000600000000000000" pitchFamily="2" charset="0"/>
                <a:cs typeface="Poppins Medium" panose="00000600000000000000" pitchFamily="2" charset="0"/>
              </a:rPr>
              <a:t> </a:t>
            </a:r>
            <a:r>
              <a:rPr lang="sv-SE" sz="3000" err="1">
                <a:solidFill>
                  <a:schemeClr val="bg1"/>
                </a:solidFill>
                <a:latin typeface="Poppins Medium" panose="00000600000000000000" pitchFamily="2" charset="0"/>
                <a:cs typeface="Poppins Medium" panose="00000600000000000000" pitchFamily="2" charset="0"/>
              </a:rPr>
              <a:t>your</a:t>
            </a:r>
            <a:r>
              <a:rPr lang="sv-SE" sz="3000">
                <a:solidFill>
                  <a:schemeClr val="bg1"/>
                </a:solidFill>
                <a:latin typeface="Poppins Medium" panose="00000600000000000000" pitchFamily="2" charset="0"/>
                <a:cs typeface="Poppins Medium" panose="00000600000000000000" pitchFamily="2" charset="0"/>
              </a:rPr>
              <a:t> </a:t>
            </a:r>
            <a:r>
              <a:rPr lang="sv-SE" sz="3000" err="1">
                <a:solidFill>
                  <a:schemeClr val="bg1"/>
                </a:solidFill>
                <a:latin typeface="Poppins Medium" panose="00000600000000000000" pitchFamily="2" charset="0"/>
                <a:cs typeface="Poppins Medium" panose="00000600000000000000" pitchFamily="2" charset="0"/>
              </a:rPr>
              <a:t>thoughts</a:t>
            </a:r>
            <a:r>
              <a:rPr lang="sv-SE" sz="3000">
                <a:solidFill>
                  <a:schemeClr val="bg1"/>
                </a:solidFill>
                <a:latin typeface="Poppins Medium" panose="00000600000000000000" pitchFamily="2" charset="0"/>
                <a:cs typeface="Poppins Medium" panose="00000600000000000000" pitchFamily="2" charset="0"/>
              </a:rPr>
              <a:t>?</a:t>
            </a:r>
          </a:p>
        </p:txBody>
      </p:sp>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8" name="Isosceles Triangle 7">
            <a:extLst>
              <a:ext uri="{FF2B5EF4-FFF2-40B4-BE49-F238E27FC236}">
                <a16:creationId xmlns:a16="http://schemas.microsoft.com/office/drawing/2014/main" id="{52933EBE-618D-9323-E96C-11D3680E230E}"/>
              </a:ext>
            </a:extLst>
          </p:cNvPr>
          <p:cNvSpPr/>
          <p:nvPr/>
        </p:nvSpPr>
        <p:spPr>
          <a:xfrm rot="16200000">
            <a:off x="11349721" y="-82086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Isosceles Triangle 8">
            <a:extLst>
              <a:ext uri="{FF2B5EF4-FFF2-40B4-BE49-F238E27FC236}">
                <a16:creationId xmlns:a16="http://schemas.microsoft.com/office/drawing/2014/main" id="{144FE7C3-8423-8B2F-FF53-A7C3C105F5AB}"/>
              </a:ext>
            </a:extLst>
          </p:cNvPr>
          <p:cNvSpPr/>
          <p:nvPr/>
        </p:nvSpPr>
        <p:spPr>
          <a:xfrm rot="16200000">
            <a:off x="11356648" y="62010"/>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Isosceles Triangle 9">
            <a:extLst>
              <a:ext uri="{FF2B5EF4-FFF2-40B4-BE49-F238E27FC236}">
                <a16:creationId xmlns:a16="http://schemas.microsoft.com/office/drawing/2014/main" id="{73DE1E43-00EE-B081-B9F7-E226599C7D63}"/>
              </a:ext>
            </a:extLst>
          </p:cNvPr>
          <p:cNvSpPr/>
          <p:nvPr/>
        </p:nvSpPr>
        <p:spPr>
          <a:xfrm rot="5400000">
            <a:off x="11370741" y="-374170"/>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Isosceles Triangle 10">
            <a:extLst>
              <a:ext uri="{FF2B5EF4-FFF2-40B4-BE49-F238E27FC236}">
                <a16:creationId xmlns:a16="http://schemas.microsoft.com/office/drawing/2014/main" id="{A3D403CB-DF4D-EE5F-B07F-720CE05E79C9}"/>
              </a:ext>
            </a:extLst>
          </p:cNvPr>
          <p:cNvSpPr/>
          <p:nvPr/>
        </p:nvSpPr>
        <p:spPr>
          <a:xfrm rot="16200000">
            <a:off x="11360231" y="958812"/>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Isosceles Triangle 11">
            <a:extLst>
              <a:ext uri="{FF2B5EF4-FFF2-40B4-BE49-F238E27FC236}">
                <a16:creationId xmlns:a16="http://schemas.microsoft.com/office/drawing/2014/main" id="{34AFDE33-0135-EAA7-4FDE-2EDBBAA0EB8A}"/>
              </a:ext>
            </a:extLst>
          </p:cNvPr>
          <p:cNvSpPr/>
          <p:nvPr/>
        </p:nvSpPr>
        <p:spPr>
          <a:xfrm rot="5400000">
            <a:off x="11370741" y="51212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Isosceles Triangle 12">
            <a:extLst>
              <a:ext uri="{FF2B5EF4-FFF2-40B4-BE49-F238E27FC236}">
                <a16:creationId xmlns:a16="http://schemas.microsoft.com/office/drawing/2014/main" id="{E56B881F-F29B-DC2D-C78B-8DE2479E341A}"/>
              </a:ext>
            </a:extLst>
          </p:cNvPr>
          <p:cNvSpPr/>
          <p:nvPr/>
        </p:nvSpPr>
        <p:spPr>
          <a:xfrm rot="5400000">
            <a:off x="11370741" y="1399762"/>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Isosceles Triangle 13">
            <a:extLst>
              <a:ext uri="{FF2B5EF4-FFF2-40B4-BE49-F238E27FC236}">
                <a16:creationId xmlns:a16="http://schemas.microsoft.com/office/drawing/2014/main" id="{AE32EEC0-9101-0618-AE9D-2092268C49F4}"/>
              </a:ext>
            </a:extLst>
          </p:cNvPr>
          <p:cNvSpPr/>
          <p:nvPr/>
        </p:nvSpPr>
        <p:spPr>
          <a:xfrm rot="5400000">
            <a:off x="11370741" y="2285973"/>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Isosceles Triangle 14">
            <a:extLst>
              <a:ext uri="{FF2B5EF4-FFF2-40B4-BE49-F238E27FC236}">
                <a16:creationId xmlns:a16="http://schemas.microsoft.com/office/drawing/2014/main" id="{1D07AB07-CCE3-DAB5-6676-37424CC29299}"/>
              </a:ext>
            </a:extLst>
          </p:cNvPr>
          <p:cNvSpPr/>
          <p:nvPr/>
        </p:nvSpPr>
        <p:spPr>
          <a:xfrm rot="16200000">
            <a:off x="11370741" y="2726313"/>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Isosceles Triangle 15">
            <a:extLst>
              <a:ext uri="{FF2B5EF4-FFF2-40B4-BE49-F238E27FC236}">
                <a16:creationId xmlns:a16="http://schemas.microsoft.com/office/drawing/2014/main" id="{76E67BA5-6D99-6BF5-731F-655E5FA1E4EB}"/>
              </a:ext>
            </a:extLst>
          </p:cNvPr>
          <p:cNvSpPr/>
          <p:nvPr/>
        </p:nvSpPr>
        <p:spPr>
          <a:xfrm rot="16200000">
            <a:off x="11370741" y="3606993"/>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Isosceles Triangle 16">
            <a:extLst>
              <a:ext uri="{FF2B5EF4-FFF2-40B4-BE49-F238E27FC236}">
                <a16:creationId xmlns:a16="http://schemas.microsoft.com/office/drawing/2014/main" id="{5A7D69ED-1D46-4E7D-488B-845FA4FAAA78}"/>
              </a:ext>
            </a:extLst>
          </p:cNvPr>
          <p:cNvSpPr/>
          <p:nvPr/>
        </p:nvSpPr>
        <p:spPr>
          <a:xfrm rot="16200000">
            <a:off x="10611091" y="-82795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Isosceles Triangle 17">
            <a:extLst>
              <a:ext uri="{FF2B5EF4-FFF2-40B4-BE49-F238E27FC236}">
                <a16:creationId xmlns:a16="http://schemas.microsoft.com/office/drawing/2014/main" id="{3688EFB9-0F3A-7B99-669F-6EE28F5EB518}"/>
              </a:ext>
            </a:extLst>
          </p:cNvPr>
          <p:cNvSpPr/>
          <p:nvPr/>
        </p:nvSpPr>
        <p:spPr>
          <a:xfrm rot="5400000">
            <a:off x="10621601" y="-383883"/>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Isosceles Triangle 18">
            <a:extLst>
              <a:ext uri="{FF2B5EF4-FFF2-40B4-BE49-F238E27FC236}">
                <a16:creationId xmlns:a16="http://schemas.microsoft.com/office/drawing/2014/main" id="{D4DBD1E6-15CC-D6CE-68DD-97BC0CC11BFB}"/>
              </a:ext>
            </a:extLst>
          </p:cNvPr>
          <p:cNvSpPr/>
          <p:nvPr/>
        </p:nvSpPr>
        <p:spPr>
          <a:xfrm rot="16200000">
            <a:off x="10600580" y="70681"/>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Isosceles Triangle 19">
            <a:extLst>
              <a:ext uri="{FF2B5EF4-FFF2-40B4-BE49-F238E27FC236}">
                <a16:creationId xmlns:a16="http://schemas.microsoft.com/office/drawing/2014/main" id="{DBFACAF0-B06C-3709-3A1B-1CC37E839D3F}"/>
              </a:ext>
            </a:extLst>
          </p:cNvPr>
          <p:cNvSpPr/>
          <p:nvPr/>
        </p:nvSpPr>
        <p:spPr>
          <a:xfrm rot="5400000">
            <a:off x="10611090" y="51211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Isosceles Triangle 20">
            <a:extLst>
              <a:ext uri="{FF2B5EF4-FFF2-40B4-BE49-F238E27FC236}">
                <a16:creationId xmlns:a16="http://schemas.microsoft.com/office/drawing/2014/main" id="{AB9DC426-2608-53D4-2559-B2C7E7C46414}"/>
              </a:ext>
            </a:extLst>
          </p:cNvPr>
          <p:cNvSpPr/>
          <p:nvPr/>
        </p:nvSpPr>
        <p:spPr>
          <a:xfrm rot="16200000">
            <a:off x="10600584" y="95355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Isosceles Triangle 21">
            <a:extLst>
              <a:ext uri="{FF2B5EF4-FFF2-40B4-BE49-F238E27FC236}">
                <a16:creationId xmlns:a16="http://schemas.microsoft.com/office/drawing/2014/main" id="{42019C9D-6B94-2E2B-F89C-48365A8A6CE8}"/>
              </a:ext>
            </a:extLst>
          </p:cNvPr>
          <p:cNvSpPr/>
          <p:nvPr/>
        </p:nvSpPr>
        <p:spPr>
          <a:xfrm rot="5400000">
            <a:off x="10605837" y="1394981"/>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Isosceles Triangle 22">
            <a:extLst>
              <a:ext uri="{FF2B5EF4-FFF2-40B4-BE49-F238E27FC236}">
                <a16:creationId xmlns:a16="http://schemas.microsoft.com/office/drawing/2014/main" id="{EB57217D-DAB5-DB85-6AB8-29CD33958AB4}"/>
              </a:ext>
            </a:extLst>
          </p:cNvPr>
          <p:cNvSpPr/>
          <p:nvPr/>
        </p:nvSpPr>
        <p:spPr>
          <a:xfrm rot="5400000">
            <a:off x="9861953" y="-822708"/>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Isosceles Triangle 23">
            <a:extLst>
              <a:ext uri="{FF2B5EF4-FFF2-40B4-BE49-F238E27FC236}">
                <a16:creationId xmlns:a16="http://schemas.microsoft.com/office/drawing/2014/main" id="{A36C16B0-359B-5824-5CEC-5F4987801D57}"/>
              </a:ext>
            </a:extLst>
          </p:cNvPr>
          <p:cNvSpPr/>
          <p:nvPr/>
        </p:nvSpPr>
        <p:spPr>
          <a:xfrm rot="16200000">
            <a:off x="9861953" y="-381279"/>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Isosceles Triangle 24">
            <a:extLst>
              <a:ext uri="{FF2B5EF4-FFF2-40B4-BE49-F238E27FC236}">
                <a16:creationId xmlns:a16="http://schemas.microsoft.com/office/drawing/2014/main" id="{7FB9DA80-B29B-8A52-FE62-5DF729944E9E}"/>
              </a:ext>
            </a:extLst>
          </p:cNvPr>
          <p:cNvSpPr/>
          <p:nvPr/>
        </p:nvSpPr>
        <p:spPr>
          <a:xfrm rot="5400000">
            <a:off x="9857604" y="55906"/>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Isosceles Triangle 25">
            <a:extLst>
              <a:ext uri="{FF2B5EF4-FFF2-40B4-BE49-F238E27FC236}">
                <a16:creationId xmlns:a16="http://schemas.microsoft.com/office/drawing/2014/main" id="{F542687C-DBE5-0377-7099-6339E50A3549}"/>
              </a:ext>
            </a:extLst>
          </p:cNvPr>
          <p:cNvSpPr/>
          <p:nvPr/>
        </p:nvSpPr>
        <p:spPr>
          <a:xfrm rot="16200000">
            <a:off x="9851439" y="497335"/>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Isosceles Triangle 26">
            <a:extLst>
              <a:ext uri="{FF2B5EF4-FFF2-40B4-BE49-F238E27FC236}">
                <a16:creationId xmlns:a16="http://schemas.microsoft.com/office/drawing/2014/main" id="{63955CC4-1DF6-21E3-B2BF-970F85FE2357}"/>
              </a:ext>
            </a:extLst>
          </p:cNvPr>
          <p:cNvSpPr/>
          <p:nvPr/>
        </p:nvSpPr>
        <p:spPr>
          <a:xfrm rot="16200000">
            <a:off x="9839294" y="139071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Isosceles Triangle 27">
            <a:extLst>
              <a:ext uri="{FF2B5EF4-FFF2-40B4-BE49-F238E27FC236}">
                <a16:creationId xmlns:a16="http://schemas.microsoft.com/office/drawing/2014/main" id="{77B9D2EB-6DDF-043A-B08D-0C3CA61E4078}"/>
              </a:ext>
            </a:extLst>
          </p:cNvPr>
          <p:cNvSpPr/>
          <p:nvPr/>
        </p:nvSpPr>
        <p:spPr>
          <a:xfrm rot="16200000">
            <a:off x="9094874" y="-81893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Isosceles Triangle 28">
            <a:extLst>
              <a:ext uri="{FF2B5EF4-FFF2-40B4-BE49-F238E27FC236}">
                <a16:creationId xmlns:a16="http://schemas.microsoft.com/office/drawing/2014/main" id="{F1CE6350-18A9-3121-D494-A98BE0EBE8B0}"/>
              </a:ext>
            </a:extLst>
          </p:cNvPr>
          <p:cNvSpPr/>
          <p:nvPr/>
        </p:nvSpPr>
        <p:spPr>
          <a:xfrm rot="5400000">
            <a:off x="9105380" y="-37605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Isosceles Triangle 29">
            <a:extLst>
              <a:ext uri="{FF2B5EF4-FFF2-40B4-BE49-F238E27FC236}">
                <a16:creationId xmlns:a16="http://schemas.microsoft.com/office/drawing/2014/main" id="{2BF8C918-F046-5F51-B5B8-09847E640D25}"/>
              </a:ext>
            </a:extLst>
          </p:cNvPr>
          <p:cNvSpPr/>
          <p:nvPr/>
        </p:nvSpPr>
        <p:spPr>
          <a:xfrm rot="16200000">
            <a:off x="9089617" y="62767"/>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Isosceles Triangle 30">
            <a:extLst>
              <a:ext uri="{FF2B5EF4-FFF2-40B4-BE49-F238E27FC236}">
                <a16:creationId xmlns:a16="http://schemas.microsoft.com/office/drawing/2014/main" id="{17DA32B6-5169-0B3D-00FE-65285B5FDBF3}"/>
              </a:ext>
            </a:extLst>
          </p:cNvPr>
          <p:cNvSpPr/>
          <p:nvPr/>
        </p:nvSpPr>
        <p:spPr>
          <a:xfrm rot="5400000">
            <a:off x="9101898" y="506813"/>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Isosceles Triangle 31">
            <a:extLst>
              <a:ext uri="{FF2B5EF4-FFF2-40B4-BE49-F238E27FC236}">
                <a16:creationId xmlns:a16="http://schemas.microsoft.com/office/drawing/2014/main" id="{55ADC68E-8611-3D93-0D1A-11FDDF5EDD0B}"/>
              </a:ext>
            </a:extLst>
          </p:cNvPr>
          <p:cNvSpPr/>
          <p:nvPr/>
        </p:nvSpPr>
        <p:spPr>
          <a:xfrm rot="5400000">
            <a:off x="8340412" y="-824257"/>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Isosceles Triangle 32">
            <a:extLst>
              <a:ext uri="{FF2B5EF4-FFF2-40B4-BE49-F238E27FC236}">
                <a16:creationId xmlns:a16="http://schemas.microsoft.com/office/drawing/2014/main" id="{6BB56369-72FF-9CAF-2156-AC3553831D6A}"/>
              </a:ext>
            </a:extLst>
          </p:cNvPr>
          <p:cNvSpPr/>
          <p:nvPr/>
        </p:nvSpPr>
        <p:spPr>
          <a:xfrm rot="16200000">
            <a:off x="8338462" y="-382822"/>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Isosceles Triangle 33">
            <a:extLst>
              <a:ext uri="{FF2B5EF4-FFF2-40B4-BE49-F238E27FC236}">
                <a16:creationId xmlns:a16="http://schemas.microsoft.com/office/drawing/2014/main" id="{97886681-ABAA-1164-6830-0BE9B53B5F59}"/>
              </a:ext>
            </a:extLst>
          </p:cNvPr>
          <p:cNvSpPr/>
          <p:nvPr/>
        </p:nvSpPr>
        <p:spPr>
          <a:xfrm rot="16200000">
            <a:off x="8338231" y="502686"/>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Isosceles Triangle 34">
            <a:extLst>
              <a:ext uri="{FF2B5EF4-FFF2-40B4-BE49-F238E27FC236}">
                <a16:creationId xmlns:a16="http://schemas.microsoft.com/office/drawing/2014/main" id="{A8A45C6B-538D-F9E2-6B56-565F5ED6514D}"/>
              </a:ext>
            </a:extLst>
          </p:cNvPr>
          <p:cNvSpPr/>
          <p:nvPr/>
        </p:nvSpPr>
        <p:spPr>
          <a:xfrm rot="5400000">
            <a:off x="8339934" y="94155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Isosceles Triangle 35">
            <a:extLst>
              <a:ext uri="{FF2B5EF4-FFF2-40B4-BE49-F238E27FC236}">
                <a16:creationId xmlns:a16="http://schemas.microsoft.com/office/drawing/2014/main" id="{44BECBA1-6ED7-B8AE-20C3-4C3121AC601A}"/>
              </a:ext>
            </a:extLst>
          </p:cNvPr>
          <p:cNvSpPr/>
          <p:nvPr/>
        </p:nvSpPr>
        <p:spPr>
          <a:xfrm rot="16200000">
            <a:off x="7569760" y="-827949"/>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Isosceles Triangle 36">
            <a:extLst>
              <a:ext uri="{FF2B5EF4-FFF2-40B4-BE49-F238E27FC236}">
                <a16:creationId xmlns:a16="http://schemas.microsoft.com/office/drawing/2014/main" id="{B626BACD-FEE3-8F0D-7AA4-E3C51D25AB26}"/>
              </a:ext>
            </a:extLst>
          </p:cNvPr>
          <p:cNvSpPr/>
          <p:nvPr/>
        </p:nvSpPr>
        <p:spPr>
          <a:xfrm rot="5400000">
            <a:off x="7577183" y="-383883"/>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Isosceles Triangle 37">
            <a:extLst>
              <a:ext uri="{FF2B5EF4-FFF2-40B4-BE49-F238E27FC236}">
                <a16:creationId xmlns:a16="http://schemas.microsoft.com/office/drawing/2014/main" id="{38CA3A41-8F50-7B1D-DA86-C782E5D1C143}"/>
              </a:ext>
            </a:extLst>
          </p:cNvPr>
          <p:cNvSpPr/>
          <p:nvPr/>
        </p:nvSpPr>
        <p:spPr>
          <a:xfrm rot="16200000">
            <a:off x="7573476" y="59115"/>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Isosceles Triangle 38">
            <a:extLst>
              <a:ext uri="{FF2B5EF4-FFF2-40B4-BE49-F238E27FC236}">
                <a16:creationId xmlns:a16="http://schemas.microsoft.com/office/drawing/2014/main" id="{6DBB4F7F-F798-5ADA-E474-BE258C057056}"/>
              </a:ext>
            </a:extLst>
          </p:cNvPr>
          <p:cNvSpPr/>
          <p:nvPr/>
        </p:nvSpPr>
        <p:spPr>
          <a:xfrm rot="5400000">
            <a:off x="6806257" y="-822621"/>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Isosceles Triangle 39">
            <a:extLst>
              <a:ext uri="{FF2B5EF4-FFF2-40B4-BE49-F238E27FC236}">
                <a16:creationId xmlns:a16="http://schemas.microsoft.com/office/drawing/2014/main" id="{BB56BB17-08ED-EAE1-9D95-37DC7D72E7AD}"/>
              </a:ext>
            </a:extLst>
          </p:cNvPr>
          <p:cNvSpPr/>
          <p:nvPr/>
        </p:nvSpPr>
        <p:spPr>
          <a:xfrm rot="16200000">
            <a:off x="6807451" y="-38495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Isosceles Triangle 40">
            <a:extLst>
              <a:ext uri="{FF2B5EF4-FFF2-40B4-BE49-F238E27FC236}">
                <a16:creationId xmlns:a16="http://schemas.microsoft.com/office/drawing/2014/main" id="{A9F5B699-7F84-FCD7-1E0C-714B0A1D3E1A}"/>
              </a:ext>
            </a:extLst>
          </p:cNvPr>
          <p:cNvSpPr/>
          <p:nvPr/>
        </p:nvSpPr>
        <p:spPr>
          <a:xfrm rot="5400000">
            <a:off x="6804434" y="56153"/>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Isosceles Triangle 41">
            <a:extLst>
              <a:ext uri="{FF2B5EF4-FFF2-40B4-BE49-F238E27FC236}">
                <a16:creationId xmlns:a16="http://schemas.microsoft.com/office/drawing/2014/main" id="{A54EE803-FE1F-8C66-4AE0-73FCC191AB3C}"/>
              </a:ext>
            </a:extLst>
          </p:cNvPr>
          <p:cNvSpPr/>
          <p:nvPr/>
        </p:nvSpPr>
        <p:spPr>
          <a:xfrm rot="16200000">
            <a:off x="6804790" y="490694"/>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Isosceles Triangle 42">
            <a:extLst>
              <a:ext uri="{FF2B5EF4-FFF2-40B4-BE49-F238E27FC236}">
                <a16:creationId xmlns:a16="http://schemas.microsoft.com/office/drawing/2014/main" id="{0564DF2B-9CC1-7247-E895-E571135D9EDA}"/>
              </a:ext>
            </a:extLst>
          </p:cNvPr>
          <p:cNvSpPr/>
          <p:nvPr/>
        </p:nvSpPr>
        <p:spPr>
          <a:xfrm rot="16200000">
            <a:off x="6036328" y="-81889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Isosceles Triangle 43">
            <a:extLst>
              <a:ext uri="{FF2B5EF4-FFF2-40B4-BE49-F238E27FC236}">
                <a16:creationId xmlns:a16="http://schemas.microsoft.com/office/drawing/2014/main" id="{7610465D-70AF-73C4-82C0-2FF5F83E5FED}"/>
              </a:ext>
            </a:extLst>
          </p:cNvPr>
          <p:cNvSpPr/>
          <p:nvPr/>
        </p:nvSpPr>
        <p:spPr>
          <a:xfrm rot="5400000">
            <a:off x="6046834" y="-376483"/>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Isosceles Triangle 44">
            <a:extLst>
              <a:ext uri="{FF2B5EF4-FFF2-40B4-BE49-F238E27FC236}">
                <a16:creationId xmlns:a16="http://schemas.microsoft.com/office/drawing/2014/main" id="{4267802C-E488-ABC4-C5F3-B046D89B22C2}"/>
              </a:ext>
            </a:extLst>
          </p:cNvPr>
          <p:cNvSpPr/>
          <p:nvPr/>
        </p:nvSpPr>
        <p:spPr>
          <a:xfrm rot="16200000">
            <a:off x="5279576" y="-391769"/>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Isosceles Triangle 45">
            <a:extLst>
              <a:ext uri="{FF2B5EF4-FFF2-40B4-BE49-F238E27FC236}">
                <a16:creationId xmlns:a16="http://schemas.microsoft.com/office/drawing/2014/main" id="{E23633EA-A6B1-6A3F-563F-4D72998FFEE9}"/>
              </a:ext>
            </a:extLst>
          </p:cNvPr>
          <p:cNvSpPr/>
          <p:nvPr/>
        </p:nvSpPr>
        <p:spPr>
          <a:xfrm rot="5400000">
            <a:off x="5290947" y="54922"/>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Isosceles Triangle 46">
            <a:extLst>
              <a:ext uri="{FF2B5EF4-FFF2-40B4-BE49-F238E27FC236}">
                <a16:creationId xmlns:a16="http://schemas.microsoft.com/office/drawing/2014/main" id="{63241EE7-F67A-1E81-53FB-852B2019B692}"/>
              </a:ext>
            </a:extLst>
          </p:cNvPr>
          <p:cNvSpPr/>
          <p:nvPr/>
        </p:nvSpPr>
        <p:spPr>
          <a:xfrm rot="5400000">
            <a:off x="5291163" y="-816115"/>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Isosceles Triangle 47">
            <a:extLst>
              <a:ext uri="{FF2B5EF4-FFF2-40B4-BE49-F238E27FC236}">
                <a16:creationId xmlns:a16="http://schemas.microsoft.com/office/drawing/2014/main" id="{658B4EAF-A951-D0A8-02E0-93E8879D4C03}"/>
              </a:ext>
            </a:extLst>
          </p:cNvPr>
          <p:cNvSpPr/>
          <p:nvPr/>
        </p:nvSpPr>
        <p:spPr>
          <a:xfrm rot="16200000">
            <a:off x="4531740" y="-81889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Isosceles Triangle 48">
            <a:extLst>
              <a:ext uri="{FF2B5EF4-FFF2-40B4-BE49-F238E27FC236}">
                <a16:creationId xmlns:a16="http://schemas.microsoft.com/office/drawing/2014/main" id="{966ECC53-13C4-DEE7-33A6-FA91D0102162}"/>
              </a:ext>
            </a:extLst>
          </p:cNvPr>
          <p:cNvSpPr/>
          <p:nvPr/>
        </p:nvSpPr>
        <p:spPr>
          <a:xfrm rot="5400000">
            <a:off x="4533036" y="-378950"/>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Isosceles Triangle 49">
            <a:extLst>
              <a:ext uri="{FF2B5EF4-FFF2-40B4-BE49-F238E27FC236}">
                <a16:creationId xmlns:a16="http://schemas.microsoft.com/office/drawing/2014/main" id="{AC00FC97-E7F3-1269-D32F-589302438CBE}"/>
              </a:ext>
            </a:extLst>
          </p:cNvPr>
          <p:cNvSpPr/>
          <p:nvPr/>
        </p:nvSpPr>
        <p:spPr>
          <a:xfrm rot="5400000">
            <a:off x="3778513" y="-825640"/>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Isosceles Triangle 50">
            <a:extLst>
              <a:ext uri="{FF2B5EF4-FFF2-40B4-BE49-F238E27FC236}">
                <a16:creationId xmlns:a16="http://schemas.microsoft.com/office/drawing/2014/main" id="{9B732F1A-0199-88A7-3F47-E1E863F5CB23}"/>
              </a:ext>
            </a:extLst>
          </p:cNvPr>
          <p:cNvSpPr/>
          <p:nvPr/>
        </p:nvSpPr>
        <p:spPr>
          <a:xfrm rot="5400000">
            <a:off x="6046065" y="493273"/>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Isosceles Triangle 51">
            <a:extLst>
              <a:ext uri="{FF2B5EF4-FFF2-40B4-BE49-F238E27FC236}">
                <a16:creationId xmlns:a16="http://schemas.microsoft.com/office/drawing/2014/main" id="{FB323665-7DD8-37B0-1029-6803727950AE}"/>
              </a:ext>
            </a:extLst>
          </p:cNvPr>
          <p:cNvSpPr/>
          <p:nvPr/>
        </p:nvSpPr>
        <p:spPr>
          <a:xfrm rot="16200000">
            <a:off x="3010485" y="-827949"/>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1010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sp>
        <p:nvSpPr>
          <p:cNvPr id="15" name="Isosceles Triangle 14">
            <a:extLst>
              <a:ext uri="{FF2B5EF4-FFF2-40B4-BE49-F238E27FC236}">
                <a16:creationId xmlns:a16="http://schemas.microsoft.com/office/drawing/2014/main" id="{9BEAC2FF-DE8A-36FC-F34C-BF357565F367}"/>
              </a:ext>
            </a:extLst>
          </p:cNvPr>
          <p:cNvSpPr/>
          <p:nvPr/>
        </p:nvSpPr>
        <p:spPr>
          <a:xfrm rot="10800000">
            <a:off x="9411208" y="-4984"/>
            <a:ext cx="7961061" cy="6862984"/>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Isosceles Triangle 15">
            <a:extLst>
              <a:ext uri="{FF2B5EF4-FFF2-40B4-BE49-F238E27FC236}">
                <a16:creationId xmlns:a16="http://schemas.microsoft.com/office/drawing/2014/main" id="{6DC6E38A-4CFB-404C-E870-4CD50A46F6DD}"/>
              </a:ext>
            </a:extLst>
          </p:cNvPr>
          <p:cNvSpPr/>
          <p:nvPr/>
        </p:nvSpPr>
        <p:spPr>
          <a:xfrm>
            <a:off x="8208579" y="-4984"/>
            <a:ext cx="7961061" cy="6862984"/>
          </a:xfrm>
          <a:prstGeom prst="triangle">
            <a:avLst/>
          </a:prstGeom>
          <a:solidFill>
            <a:srgbClr val="797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5" name="Title 1">
            <a:extLst>
              <a:ext uri="{FF2B5EF4-FFF2-40B4-BE49-F238E27FC236}">
                <a16:creationId xmlns:a16="http://schemas.microsoft.com/office/drawing/2014/main" id="{06773D54-5BBD-0336-0A6F-DC7121272EBD}"/>
              </a:ext>
            </a:extLst>
          </p:cNvPr>
          <p:cNvSpPr txBox="1">
            <a:spLocks/>
          </p:cNvSpPr>
          <p:nvPr/>
        </p:nvSpPr>
        <p:spPr>
          <a:xfrm>
            <a:off x="765717" y="1536994"/>
            <a:ext cx="9144000" cy="9922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7200" b="1">
                <a:solidFill>
                  <a:schemeClr val="bg1"/>
                </a:solidFill>
                <a:latin typeface="Avenir Book" panose="02000503020000020003"/>
              </a:rPr>
              <a:t>MP UNIVERSITY</a:t>
            </a:r>
          </a:p>
        </p:txBody>
      </p:sp>
      <p:sp>
        <p:nvSpPr>
          <p:cNvPr id="8" name="Subtitle 6">
            <a:extLst>
              <a:ext uri="{FF2B5EF4-FFF2-40B4-BE49-F238E27FC236}">
                <a16:creationId xmlns:a16="http://schemas.microsoft.com/office/drawing/2014/main" id="{078E86C4-08EA-EF53-AC34-D4FCC67F954C}"/>
              </a:ext>
            </a:extLst>
          </p:cNvPr>
          <p:cNvSpPr txBox="1">
            <a:spLocks/>
          </p:cNvSpPr>
          <p:nvPr/>
        </p:nvSpPr>
        <p:spPr>
          <a:xfrm>
            <a:off x="535979" y="5639844"/>
            <a:ext cx="2884012" cy="3311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1" kern="1200">
                <a:solidFill>
                  <a:schemeClr val="bg1"/>
                </a:solidFill>
                <a:latin typeface="Barlow Semi Condensed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1" kern="1200">
                <a:solidFill>
                  <a:schemeClr val="bg1"/>
                </a:solidFill>
                <a:latin typeface="Barlow Semi Condensed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1" kern="1200">
                <a:solidFill>
                  <a:schemeClr val="bg1"/>
                </a:solidFill>
                <a:latin typeface="Barlow Semi Condensed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1" kern="1200">
                <a:solidFill>
                  <a:schemeClr val="bg1"/>
                </a:solidFill>
                <a:latin typeface="Barlow Semi Condensed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1" kern="1200">
                <a:solidFill>
                  <a:schemeClr val="bg1"/>
                </a:solidFill>
                <a:latin typeface="Barlow Semi Condensed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i="0"/>
              <a:t>Jonas Lenntun</a:t>
            </a:r>
          </a:p>
          <a:p>
            <a:pPr marL="0" indent="0">
              <a:lnSpc>
                <a:spcPct val="150000"/>
              </a:lnSpc>
              <a:buNone/>
            </a:pPr>
            <a:r>
              <a:rPr lang="en-US" sz="1800" i="0"/>
              <a:t>Vincent de Vries</a:t>
            </a:r>
          </a:p>
        </p:txBody>
      </p:sp>
      <p:pic>
        <p:nvPicPr>
          <p:cNvPr id="9" name="Graphic 8" descr="Radio microphone with solid fill">
            <a:extLst>
              <a:ext uri="{FF2B5EF4-FFF2-40B4-BE49-F238E27FC236}">
                <a16:creationId xmlns:a16="http://schemas.microsoft.com/office/drawing/2014/main" id="{636B7829-59B0-B467-AF8D-19F9FE84A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780" y="5745772"/>
            <a:ext cx="331199" cy="331199"/>
          </a:xfrm>
          <a:prstGeom prst="rect">
            <a:avLst/>
          </a:prstGeom>
        </p:spPr>
      </p:pic>
      <p:pic>
        <p:nvPicPr>
          <p:cNvPr id="10" name="Graphic 9" descr="Radio microphone with solid fill">
            <a:extLst>
              <a:ext uri="{FF2B5EF4-FFF2-40B4-BE49-F238E27FC236}">
                <a16:creationId xmlns:a16="http://schemas.microsoft.com/office/drawing/2014/main" id="{00186676-D001-491E-A7D5-7CC1CCD79C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4780" y="6277727"/>
            <a:ext cx="331199" cy="331199"/>
          </a:xfrm>
          <a:prstGeom prst="rect">
            <a:avLst/>
          </a:prstGeom>
        </p:spPr>
      </p:pic>
      <p:sp>
        <p:nvSpPr>
          <p:cNvPr id="11" name="Title 4">
            <a:extLst>
              <a:ext uri="{FF2B5EF4-FFF2-40B4-BE49-F238E27FC236}">
                <a16:creationId xmlns:a16="http://schemas.microsoft.com/office/drawing/2014/main" id="{3425E9F9-C3F6-0AD4-A69B-B0B851772E92}"/>
              </a:ext>
            </a:extLst>
          </p:cNvPr>
          <p:cNvSpPr txBox="1">
            <a:spLocks/>
          </p:cNvSpPr>
          <p:nvPr/>
        </p:nvSpPr>
        <p:spPr>
          <a:xfrm>
            <a:off x="765717" y="2761267"/>
            <a:ext cx="8527139" cy="2601546"/>
          </a:xfrm>
          <a:prstGeom prst="rect">
            <a:avLst/>
          </a:prstGeom>
        </p:spPr>
        <p:txBody>
          <a:bodyPr>
            <a:noAutofit/>
          </a:bodyPr>
          <a:lstStyle>
            <a:lvl1pPr algn="l" defTabSz="914400" rtl="0" eaLnBrk="1" latinLnBrk="0" hangingPunct="1">
              <a:lnSpc>
                <a:spcPct val="90000"/>
              </a:lnSpc>
              <a:spcBef>
                <a:spcPct val="0"/>
              </a:spcBef>
              <a:buNone/>
              <a:defRPr sz="4400" b="0" i="0" kern="1200">
                <a:solidFill>
                  <a:schemeClr val="bg1"/>
                </a:solidFill>
                <a:latin typeface="Barlow Condensed SemiBold" panose="00000706000000000000" pitchFamily="2" charset="0"/>
                <a:ea typeface="+mj-ea"/>
                <a:cs typeface="+mj-cs"/>
              </a:defRPr>
            </a:lvl1pPr>
          </a:lstStyle>
          <a:p>
            <a:pPr>
              <a:lnSpc>
                <a:spcPct val="130000"/>
              </a:lnSpc>
            </a:pPr>
            <a:r>
              <a:rPr lang="sv-SE" sz="3200" b="1">
                <a:solidFill>
                  <a:srgbClr val="F86E75"/>
                </a:solidFill>
                <a:latin typeface="Poppins Medium" panose="00000600000000000000" pitchFamily="2" charset="0"/>
                <a:cs typeface="Poppins Medium" panose="00000600000000000000" pitchFamily="2" charset="0"/>
              </a:rPr>
              <a:t>SCOM Management Pack </a:t>
            </a:r>
            <a:r>
              <a:rPr lang="sv-SE" sz="3200" b="1" err="1">
                <a:solidFill>
                  <a:srgbClr val="F86E75"/>
                </a:solidFill>
                <a:latin typeface="Poppins Medium" panose="00000600000000000000" pitchFamily="2" charset="0"/>
                <a:cs typeface="Poppins Medium" panose="00000600000000000000" pitchFamily="2" charset="0"/>
              </a:rPr>
              <a:t>Development</a:t>
            </a:r>
            <a:r>
              <a:rPr lang="sv-SE" sz="3200" b="1">
                <a:solidFill>
                  <a:srgbClr val="F86E75"/>
                </a:solidFill>
                <a:latin typeface="Poppins Medium" panose="00000600000000000000" pitchFamily="2" charset="0"/>
                <a:cs typeface="Poppins Medium" panose="00000600000000000000" pitchFamily="2" charset="0"/>
              </a:rPr>
              <a:t> </a:t>
            </a:r>
            <a:r>
              <a:rPr lang="sv-SE" sz="3200" b="1" err="1">
                <a:solidFill>
                  <a:srgbClr val="F86E75"/>
                </a:solidFill>
                <a:latin typeface="Poppins Medium" panose="00000600000000000000" pitchFamily="2" charset="0"/>
                <a:cs typeface="Poppins Medium" panose="00000600000000000000" pitchFamily="2" charset="0"/>
              </a:rPr>
              <a:t>with</a:t>
            </a:r>
            <a:r>
              <a:rPr lang="sv-SE" sz="3200" b="1">
                <a:solidFill>
                  <a:srgbClr val="F86E75"/>
                </a:solidFill>
                <a:latin typeface="Poppins Medium" panose="00000600000000000000" pitchFamily="2" charset="0"/>
                <a:cs typeface="Poppins Medium" panose="00000600000000000000" pitchFamily="2" charset="0"/>
              </a:rPr>
              <a:t> </a:t>
            </a:r>
            <a:r>
              <a:rPr lang="sv-SE" sz="3200" b="1" err="1">
                <a:solidFill>
                  <a:srgbClr val="F86E75"/>
                </a:solidFill>
                <a:latin typeface="Poppins Medium" panose="00000600000000000000" pitchFamily="2" charset="0"/>
                <a:cs typeface="Poppins Medium" panose="00000600000000000000" pitchFamily="2" charset="0"/>
              </a:rPr>
              <a:t>ChatGPT</a:t>
            </a:r>
            <a:r>
              <a:rPr lang="sv-SE" sz="3200" b="1">
                <a:solidFill>
                  <a:srgbClr val="F86E75"/>
                </a:solidFill>
                <a:latin typeface="Poppins Medium" panose="00000600000000000000" pitchFamily="2" charset="0"/>
                <a:cs typeface="Poppins Medium" panose="00000600000000000000" pitchFamily="2" charset="0"/>
              </a:rPr>
              <a:t> and </a:t>
            </a:r>
            <a:r>
              <a:rPr lang="sv-SE" sz="3200" b="1" err="1">
                <a:solidFill>
                  <a:srgbClr val="F86E75"/>
                </a:solidFill>
                <a:latin typeface="Poppins Medium" panose="00000600000000000000" pitchFamily="2" charset="0"/>
                <a:cs typeface="Poppins Medium" panose="00000600000000000000" pitchFamily="2" charset="0"/>
              </a:rPr>
              <a:t>GitHub</a:t>
            </a:r>
            <a:r>
              <a:rPr lang="sv-SE" sz="3200" b="1">
                <a:solidFill>
                  <a:srgbClr val="F86E75"/>
                </a:solidFill>
                <a:latin typeface="Poppins Medium" panose="00000600000000000000" pitchFamily="2" charset="0"/>
                <a:cs typeface="Poppins Medium" panose="00000600000000000000" pitchFamily="2" charset="0"/>
              </a:rPr>
              <a:t> </a:t>
            </a:r>
            <a:r>
              <a:rPr lang="sv-SE" sz="3200" b="1" err="1">
                <a:solidFill>
                  <a:srgbClr val="F86E75"/>
                </a:solidFill>
                <a:latin typeface="Poppins Medium" panose="00000600000000000000" pitchFamily="2" charset="0"/>
                <a:cs typeface="Poppins Medium" panose="00000600000000000000" pitchFamily="2" charset="0"/>
              </a:rPr>
              <a:t>Copilot</a:t>
            </a:r>
            <a:endParaRPr lang="sv-SE" sz="3200" b="1">
              <a:solidFill>
                <a:srgbClr val="F86E75"/>
              </a:solidFill>
              <a:latin typeface="Poppins Medium" panose="00000600000000000000" pitchFamily="2" charset="0"/>
              <a:cs typeface="Poppins Medium" panose="00000600000000000000" pitchFamily="2" charset="0"/>
            </a:endParaRPr>
          </a:p>
          <a:p>
            <a:pPr>
              <a:lnSpc>
                <a:spcPct val="150000"/>
              </a:lnSpc>
            </a:pPr>
            <a:r>
              <a:rPr lang="sv-SE" sz="2800" b="1" err="1">
                <a:latin typeface="Poppins Light" panose="00000400000000000000" pitchFamily="2" charset="0"/>
                <a:cs typeface="Poppins Light" panose="00000400000000000000" pitchFamily="2" charset="0"/>
              </a:rPr>
              <a:t>with</a:t>
            </a:r>
            <a:r>
              <a:rPr lang="sv-SE" sz="2800">
                <a:latin typeface="Poppins Medium" panose="00000600000000000000" pitchFamily="2" charset="0"/>
                <a:cs typeface="Poppins Medium" panose="00000600000000000000" pitchFamily="2" charset="0"/>
              </a:rPr>
              <a:t> </a:t>
            </a:r>
            <a:br>
              <a:rPr lang="sv-SE" sz="3200">
                <a:latin typeface="Barlow Semi Condensed SemiBold" panose="00000706000000000000" pitchFamily="2" charset="0"/>
              </a:rPr>
            </a:br>
            <a:endParaRPr lang="en-GB" sz="3200">
              <a:latin typeface="Barlow Semi Condensed" panose="00000506000000000000" pitchFamily="2" charset="0"/>
            </a:endParaRPr>
          </a:p>
        </p:txBody>
      </p:sp>
      <p:pic>
        <p:nvPicPr>
          <p:cNvPr id="12" name="Graphic 11" descr="Envelope outline">
            <a:extLst>
              <a:ext uri="{FF2B5EF4-FFF2-40B4-BE49-F238E27FC236}">
                <a16:creationId xmlns:a16="http://schemas.microsoft.com/office/drawing/2014/main" id="{5D5CA8D5-E3B9-B6FD-907A-7F4F14C4FA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13259" y="6248073"/>
            <a:ext cx="418438" cy="418438"/>
          </a:xfrm>
          <a:prstGeom prst="rect">
            <a:avLst/>
          </a:prstGeom>
        </p:spPr>
      </p:pic>
      <p:sp>
        <p:nvSpPr>
          <p:cNvPr id="13" name="TextBox 12">
            <a:extLst>
              <a:ext uri="{FF2B5EF4-FFF2-40B4-BE49-F238E27FC236}">
                <a16:creationId xmlns:a16="http://schemas.microsoft.com/office/drawing/2014/main" id="{A22DC107-67DF-07EE-DBC6-82C93A7F732A}"/>
              </a:ext>
            </a:extLst>
          </p:cNvPr>
          <p:cNvSpPr txBox="1"/>
          <p:nvPr/>
        </p:nvSpPr>
        <p:spPr>
          <a:xfrm>
            <a:off x="3131697" y="6258660"/>
            <a:ext cx="2257180" cy="369332"/>
          </a:xfrm>
          <a:prstGeom prst="rect">
            <a:avLst/>
          </a:prstGeom>
          <a:noFill/>
        </p:spPr>
        <p:txBody>
          <a:bodyPr wrap="square" rtlCol="0">
            <a:spAutoFit/>
          </a:bodyPr>
          <a:lstStyle/>
          <a:p>
            <a:r>
              <a:rPr lang="sv-SE">
                <a:solidFill>
                  <a:schemeClr val="bg1"/>
                </a:solidFill>
                <a:latin typeface="Barlow Semi Condensed Medium" panose="00000606000000000000" pitchFamily="2" charset="0"/>
              </a:rPr>
              <a:t>sales@opslogix.com</a:t>
            </a:r>
          </a:p>
        </p:txBody>
      </p:sp>
      <p:sp>
        <p:nvSpPr>
          <p:cNvPr id="14" name="Rectangle 10">
            <a:extLst>
              <a:ext uri="{FF2B5EF4-FFF2-40B4-BE49-F238E27FC236}">
                <a16:creationId xmlns:a16="http://schemas.microsoft.com/office/drawing/2014/main" id="{37FFC096-494B-419F-3658-FC46B0EF7E47}"/>
              </a:ext>
            </a:extLst>
          </p:cNvPr>
          <p:cNvSpPr/>
          <p:nvPr/>
        </p:nvSpPr>
        <p:spPr>
          <a:xfrm>
            <a:off x="1677809" y="4255937"/>
            <a:ext cx="1479920" cy="4164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71104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8E87-1A72-00E4-9FC9-76838C77F8A0}"/>
              </a:ext>
            </a:extLst>
          </p:cNvPr>
          <p:cNvSpPr>
            <a:spLocks noGrp="1"/>
          </p:cNvSpPr>
          <p:nvPr>
            <p:ph type="ctrTitle"/>
          </p:nvPr>
        </p:nvSpPr>
        <p:spPr>
          <a:xfrm>
            <a:off x="1524000" y="474323"/>
            <a:ext cx="9144000" cy="2954677"/>
          </a:xfrm>
        </p:spPr>
        <p:txBody>
          <a:bodyPr>
            <a:normAutofit/>
          </a:bodyPr>
          <a:lstStyle/>
          <a:p>
            <a:r>
              <a:rPr lang="sv-SE" sz="4800" err="1">
                <a:solidFill>
                  <a:schemeClr val="bg1"/>
                </a:solidFill>
                <a:latin typeface="Poppins Bold" panose="00000800000000000000" pitchFamily="2" charset="0"/>
                <a:cs typeface="Poppins Bold" panose="00000800000000000000" pitchFamily="2" charset="0"/>
              </a:rPr>
              <a:t>Thank</a:t>
            </a:r>
            <a:r>
              <a:rPr lang="sv-SE" sz="4800">
                <a:solidFill>
                  <a:schemeClr val="bg1"/>
                </a:solidFill>
                <a:latin typeface="Poppins Bold" panose="00000800000000000000" pitchFamily="2" charset="0"/>
                <a:cs typeface="Poppins Bold" panose="00000800000000000000" pitchFamily="2" charset="0"/>
              </a:rPr>
              <a:t> </a:t>
            </a:r>
            <a:r>
              <a:rPr lang="sv-SE" sz="4800" err="1">
                <a:solidFill>
                  <a:schemeClr val="bg1"/>
                </a:solidFill>
                <a:latin typeface="Poppins Bold" panose="00000800000000000000" pitchFamily="2" charset="0"/>
                <a:cs typeface="Poppins Bold" panose="00000800000000000000" pitchFamily="2" charset="0"/>
              </a:rPr>
              <a:t>you</a:t>
            </a:r>
            <a:r>
              <a:rPr lang="sv-SE" sz="4800">
                <a:solidFill>
                  <a:schemeClr val="bg1"/>
                </a:solidFill>
                <a:latin typeface="Poppins Bold" panose="00000800000000000000" pitchFamily="2" charset="0"/>
                <a:cs typeface="Poppins Bold" panose="00000800000000000000" pitchFamily="2" charset="0"/>
              </a:rPr>
              <a:t>!</a:t>
            </a:r>
          </a:p>
        </p:txBody>
      </p:sp>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639" y="3848120"/>
            <a:ext cx="1470722" cy="384444"/>
          </a:xfrm>
          <a:prstGeom prst="rect">
            <a:avLst/>
          </a:prstGeom>
        </p:spPr>
      </p:pic>
      <p:sp>
        <p:nvSpPr>
          <p:cNvPr id="3" name="TextBox 2">
            <a:extLst>
              <a:ext uri="{FF2B5EF4-FFF2-40B4-BE49-F238E27FC236}">
                <a16:creationId xmlns:a16="http://schemas.microsoft.com/office/drawing/2014/main" id="{77EEC001-3C74-D72E-EC8D-1BCF0165372D}"/>
              </a:ext>
            </a:extLst>
          </p:cNvPr>
          <p:cNvSpPr txBox="1"/>
          <p:nvPr/>
        </p:nvSpPr>
        <p:spPr>
          <a:xfrm>
            <a:off x="3958275" y="6131502"/>
            <a:ext cx="2194875" cy="400110"/>
          </a:xfrm>
          <a:prstGeom prst="rect">
            <a:avLst/>
          </a:prstGeom>
          <a:noFill/>
        </p:spPr>
        <p:txBody>
          <a:bodyPr wrap="square" rtlCol="0">
            <a:spAutoFit/>
          </a:bodyPr>
          <a:lstStyle/>
          <a:p>
            <a:r>
              <a:rPr lang="sv-SE" sz="2000">
                <a:solidFill>
                  <a:schemeClr val="bg1"/>
                </a:solidFill>
                <a:latin typeface="Barlow Semi Condensed Light" panose="00000406000000000000" pitchFamily="2" charset="0"/>
              </a:rPr>
              <a:t>www.opslogix.com</a:t>
            </a:r>
          </a:p>
        </p:txBody>
      </p:sp>
      <p:pic>
        <p:nvPicPr>
          <p:cNvPr id="5" name="Graphic 4" descr="Envelope outline">
            <a:extLst>
              <a:ext uri="{FF2B5EF4-FFF2-40B4-BE49-F238E27FC236}">
                <a16:creationId xmlns:a16="http://schemas.microsoft.com/office/drawing/2014/main" id="{78CAE93F-9239-2CE4-59C2-E594F11F5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0032" y="6140703"/>
            <a:ext cx="418438" cy="418438"/>
          </a:xfrm>
          <a:prstGeom prst="rect">
            <a:avLst/>
          </a:prstGeom>
        </p:spPr>
      </p:pic>
      <p:sp>
        <p:nvSpPr>
          <p:cNvPr id="6" name="TextBox 5">
            <a:extLst>
              <a:ext uri="{FF2B5EF4-FFF2-40B4-BE49-F238E27FC236}">
                <a16:creationId xmlns:a16="http://schemas.microsoft.com/office/drawing/2014/main" id="{1310B92E-FE3E-F7EB-97E7-A19C9DD81058}"/>
              </a:ext>
            </a:extLst>
          </p:cNvPr>
          <p:cNvSpPr txBox="1"/>
          <p:nvPr/>
        </p:nvSpPr>
        <p:spPr>
          <a:xfrm>
            <a:off x="6918470" y="6131502"/>
            <a:ext cx="2257180" cy="400110"/>
          </a:xfrm>
          <a:prstGeom prst="rect">
            <a:avLst/>
          </a:prstGeom>
          <a:noFill/>
        </p:spPr>
        <p:txBody>
          <a:bodyPr wrap="square" rtlCol="0">
            <a:spAutoFit/>
          </a:bodyPr>
          <a:lstStyle/>
          <a:p>
            <a:r>
              <a:rPr lang="sv-SE" sz="2000" err="1">
                <a:solidFill>
                  <a:schemeClr val="bg1"/>
                </a:solidFill>
                <a:latin typeface="Barlow Semi Condensed Light" panose="00000406000000000000" pitchFamily="2" charset="0"/>
              </a:rPr>
              <a:t>sales@opslogix.com</a:t>
            </a:r>
            <a:endParaRPr lang="sv-SE" sz="2000">
              <a:solidFill>
                <a:schemeClr val="bg1"/>
              </a:solidFill>
              <a:latin typeface="Barlow Semi Condensed Light" panose="00000406000000000000" pitchFamily="2" charset="0"/>
            </a:endParaRPr>
          </a:p>
        </p:txBody>
      </p:sp>
      <p:pic>
        <p:nvPicPr>
          <p:cNvPr id="7" name="Graphic 6" descr="Internet outline">
            <a:extLst>
              <a:ext uri="{FF2B5EF4-FFF2-40B4-BE49-F238E27FC236}">
                <a16:creationId xmlns:a16="http://schemas.microsoft.com/office/drawing/2014/main" id="{E5319588-AAF1-A2E6-8521-FD68446C68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0112" y="6115050"/>
            <a:ext cx="501241" cy="501241"/>
          </a:xfrm>
          <a:prstGeom prst="rect">
            <a:avLst/>
          </a:prstGeom>
        </p:spPr>
      </p:pic>
      <p:sp>
        <p:nvSpPr>
          <p:cNvPr id="8" name="Isosceles Triangle 7">
            <a:extLst>
              <a:ext uri="{FF2B5EF4-FFF2-40B4-BE49-F238E27FC236}">
                <a16:creationId xmlns:a16="http://schemas.microsoft.com/office/drawing/2014/main" id="{D855B2B7-469F-C2ED-5830-CE6C99A1F05B}"/>
              </a:ext>
            </a:extLst>
          </p:cNvPr>
          <p:cNvSpPr/>
          <p:nvPr/>
        </p:nvSpPr>
        <p:spPr>
          <a:xfrm rot="16200000">
            <a:off x="11349721" y="-82086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Isosceles Triangle 8">
            <a:extLst>
              <a:ext uri="{FF2B5EF4-FFF2-40B4-BE49-F238E27FC236}">
                <a16:creationId xmlns:a16="http://schemas.microsoft.com/office/drawing/2014/main" id="{3D84D3CF-94BA-AF17-3ED1-1D9E5C4ADFD6}"/>
              </a:ext>
            </a:extLst>
          </p:cNvPr>
          <p:cNvSpPr/>
          <p:nvPr/>
        </p:nvSpPr>
        <p:spPr>
          <a:xfrm rot="16200000">
            <a:off x="11356648" y="62010"/>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Isosceles Triangle 9">
            <a:extLst>
              <a:ext uri="{FF2B5EF4-FFF2-40B4-BE49-F238E27FC236}">
                <a16:creationId xmlns:a16="http://schemas.microsoft.com/office/drawing/2014/main" id="{FF7CF4E6-8ACE-F4E6-6F8A-DD5C47458390}"/>
              </a:ext>
            </a:extLst>
          </p:cNvPr>
          <p:cNvSpPr/>
          <p:nvPr/>
        </p:nvSpPr>
        <p:spPr>
          <a:xfrm rot="5400000">
            <a:off x="11370741" y="-374170"/>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Isosceles Triangle 10">
            <a:extLst>
              <a:ext uri="{FF2B5EF4-FFF2-40B4-BE49-F238E27FC236}">
                <a16:creationId xmlns:a16="http://schemas.microsoft.com/office/drawing/2014/main" id="{C4838E14-1B32-56AF-EA64-D6373AA48263}"/>
              </a:ext>
            </a:extLst>
          </p:cNvPr>
          <p:cNvSpPr/>
          <p:nvPr/>
        </p:nvSpPr>
        <p:spPr>
          <a:xfrm rot="16200000">
            <a:off x="11360231" y="958812"/>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Isosceles Triangle 11">
            <a:extLst>
              <a:ext uri="{FF2B5EF4-FFF2-40B4-BE49-F238E27FC236}">
                <a16:creationId xmlns:a16="http://schemas.microsoft.com/office/drawing/2014/main" id="{053D4E4C-D252-9F79-76CD-A375308D1FF9}"/>
              </a:ext>
            </a:extLst>
          </p:cNvPr>
          <p:cNvSpPr/>
          <p:nvPr/>
        </p:nvSpPr>
        <p:spPr>
          <a:xfrm rot="5400000">
            <a:off x="11370741" y="51212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Isosceles Triangle 12">
            <a:extLst>
              <a:ext uri="{FF2B5EF4-FFF2-40B4-BE49-F238E27FC236}">
                <a16:creationId xmlns:a16="http://schemas.microsoft.com/office/drawing/2014/main" id="{6997FBD3-D673-3DC6-1E17-742EA930ADB9}"/>
              </a:ext>
            </a:extLst>
          </p:cNvPr>
          <p:cNvSpPr/>
          <p:nvPr/>
        </p:nvSpPr>
        <p:spPr>
          <a:xfrm rot="5400000">
            <a:off x="11370741" y="1399762"/>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Isosceles Triangle 13">
            <a:extLst>
              <a:ext uri="{FF2B5EF4-FFF2-40B4-BE49-F238E27FC236}">
                <a16:creationId xmlns:a16="http://schemas.microsoft.com/office/drawing/2014/main" id="{B574B0BB-F02F-16AC-4AED-247E37A589CB}"/>
              </a:ext>
            </a:extLst>
          </p:cNvPr>
          <p:cNvSpPr/>
          <p:nvPr/>
        </p:nvSpPr>
        <p:spPr>
          <a:xfrm rot="5400000">
            <a:off x="11370741" y="2285973"/>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Isosceles Triangle 14">
            <a:extLst>
              <a:ext uri="{FF2B5EF4-FFF2-40B4-BE49-F238E27FC236}">
                <a16:creationId xmlns:a16="http://schemas.microsoft.com/office/drawing/2014/main" id="{132B5C28-D7D0-1B30-8B46-BD742D9D94FC}"/>
              </a:ext>
            </a:extLst>
          </p:cNvPr>
          <p:cNvSpPr/>
          <p:nvPr/>
        </p:nvSpPr>
        <p:spPr>
          <a:xfrm rot="16200000">
            <a:off x="11370741" y="2726313"/>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Isosceles Triangle 15">
            <a:extLst>
              <a:ext uri="{FF2B5EF4-FFF2-40B4-BE49-F238E27FC236}">
                <a16:creationId xmlns:a16="http://schemas.microsoft.com/office/drawing/2014/main" id="{8B064C0A-FFA1-6B19-6ACC-EC23EBD67E5E}"/>
              </a:ext>
            </a:extLst>
          </p:cNvPr>
          <p:cNvSpPr/>
          <p:nvPr/>
        </p:nvSpPr>
        <p:spPr>
          <a:xfrm rot="16200000">
            <a:off x="11370741" y="3606993"/>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Isosceles Triangle 16">
            <a:extLst>
              <a:ext uri="{FF2B5EF4-FFF2-40B4-BE49-F238E27FC236}">
                <a16:creationId xmlns:a16="http://schemas.microsoft.com/office/drawing/2014/main" id="{192401E5-1D7C-2E55-EE79-77080CB0781B}"/>
              </a:ext>
            </a:extLst>
          </p:cNvPr>
          <p:cNvSpPr/>
          <p:nvPr/>
        </p:nvSpPr>
        <p:spPr>
          <a:xfrm rot="16200000">
            <a:off x="10611091" y="-82795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Isosceles Triangle 17">
            <a:extLst>
              <a:ext uri="{FF2B5EF4-FFF2-40B4-BE49-F238E27FC236}">
                <a16:creationId xmlns:a16="http://schemas.microsoft.com/office/drawing/2014/main" id="{97FD26CC-49F2-F825-DC77-C6E722CB92CA}"/>
              </a:ext>
            </a:extLst>
          </p:cNvPr>
          <p:cNvSpPr/>
          <p:nvPr/>
        </p:nvSpPr>
        <p:spPr>
          <a:xfrm rot="5400000">
            <a:off x="10621601" y="-383883"/>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Isosceles Triangle 18">
            <a:extLst>
              <a:ext uri="{FF2B5EF4-FFF2-40B4-BE49-F238E27FC236}">
                <a16:creationId xmlns:a16="http://schemas.microsoft.com/office/drawing/2014/main" id="{012C2892-91B5-6AFE-E19B-856C34D37DB9}"/>
              </a:ext>
            </a:extLst>
          </p:cNvPr>
          <p:cNvSpPr/>
          <p:nvPr/>
        </p:nvSpPr>
        <p:spPr>
          <a:xfrm rot="16200000">
            <a:off x="10600580" y="70681"/>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Isosceles Triangle 19">
            <a:extLst>
              <a:ext uri="{FF2B5EF4-FFF2-40B4-BE49-F238E27FC236}">
                <a16:creationId xmlns:a16="http://schemas.microsoft.com/office/drawing/2014/main" id="{D88851FD-CBFE-A4FC-95E5-13A18B179705}"/>
              </a:ext>
            </a:extLst>
          </p:cNvPr>
          <p:cNvSpPr/>
          <p:nvPr/>
        </p:nvSpPr>
        <p:spPr>
          <a:xfrm rot="5400000">
            <a:off x="10611090" y="51211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Isosceles Triangle 20">
            <a:extLst>
              <a:ext uri="{FF2B5EF4-FFF2-40B4-BE49-F238E27FC236}">
                <a16:creationId xmlns:a16="http://schemas.microsoft.com/office/drawing/2014/main" id="{F473D1EA-29CB-D7A6-D343-F6A9220B96B8}"/>
              </a:ext>
            </a:extLst>
          </p:cNvPr>
          <p:cNvSpPr/>
          <p:nvPr/>
        </p:nvSpPr>
        <p:spPr>
          <a:xfrm rot="16200000">
            <a:off x="10600584" y="95355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Isosceles Triangle 21">
            <a:extLst>
              <a:ext uri="{FF2B5EF4-FFF2-40B4-BE49-F238E27FC236}">
                <a16:creationId xmlns:a16="http://schemas.microsoft.com/office/drawing/2014/main" id="{85ABAA6B-1EFF-55F6-82C5-ED94E69711B8}"/>
              </a:ext>
            </a:extLst>
          </p:cNvPr>
          <p:cNvSpPr/>
          <p:nvPr/>
        </p:nvSpPr>
        <p:spPr>
          <a:xfrm rot="5400000">
            <a:off x="10605837" y="1394981"/>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Isosceles Triangle 22">
            <a:extLst>
              <a:ext uri="{FF2B5EF4-FFF2-40B4-BE49-F238E27FC236}">
                <a16:creationId xmlns:a16="http://schemas.microsoft.com/office/drawing/2014/main" id="{961CF5D6-1E39-7A17-D3B8-122D71E6535A}"/>
              </a:ext>
            </a:extLst>
          </p:cNvPr>
          <p:cNvSpPr/>
          <p:nvPr/>
        </p:nvSpPr>
        <p:spPr>
          <a:xfrm rot="5400000">
            <a:off x="9861953" y="-822708"/>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Isosceles Triangle 23">
            <a:extLst>
              <a:ext uri="{FF2B5EF4-FFF2-40B4-BE49-F238E27FC236}">
                <a16:creationId xmlns:a16="http://schemas.microsoft.com/office/drawing/2014/main" id="{F38A0124-0BEB-B087-E49F-F80B140118DA}"/>
              </a:ext>
            </a:extLst>
          </p:cNvPr>
          <p:cNvSpPr/>
          <p:nvPr/>
        </p:nvSpPr>
        <p:spPr>
          <a:xfrm rot="16200000">
            <a:off x="9861953" y="-381279"/>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Isosceles Triangle 24">
            <a:extLst>
              <a:ext uri="{FF2B5EF4-FFF2-40B4-BE49-F238E27FC236}">
                <a16:creationId xmlns:a16="http://schemas.microsoft.com/office/drawing/2014/main" id="{A1B39B82-5FCB-E7A7-E5E5-FB3BF06DA885}"/>
              </a:ext>
            </a:extLst>
          </p:cNvPr>
          <p:cNvSpPr/>
          <p:nvPr/>
        </p:nvSpPr>
        <p:spPr>
          <a:xfrm rot="5400000">
            <a:off x="9857604" y="55906"/>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Isosceles Triangle 25">
            <a:extLst>
              <a:ext uri="{FF2B5EF4-FFF2-40B4-BE49-F238E27FC236}">
                <a16:creationId xmlns:a16="http://schemas.microsoft.com/office/drawing/2014/main" id="{B79E680A-BDF1-43FD-1690-F471C3425D78}"/>
              </a:ext>
            </a:extLst>
          </p:cNvPr>
          <p:cNvSpPr/>
          <p:nvPr/>
        </p:nvSpPr>
        <p:spPr>
          <a:xfrm rot="16200000">
            <a:off x="9851439" y="497335"/>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Isosceles Triangle 26">
            <a:extLst>
              <a:ext uri="{FF2B5EF4-FFF2-40B4-BE49-F238E27FC236}">
                <a16:creationId xmlns:a16="http://schemas.microsoft.com/office/drawing/2014/main" id="{898725AD-4A1B-1D07-A365-E6EDA7395A70}"/>
              </a:ext>
            </a:extLst>
          </p:cNvPr>
          <p:cNvSpPr/>
          <p:nvPr/>
        </p:nvSpPr>
        <p:spPr>
          <a:xfrm rot="16200000">
            <a:off x="9839294" y="139071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Isosceles Triangle 27">
            <a:extLst>
              <a:ext uri="{FF2B5EF4-FFF2-40B4-BE49-F238E27FC236}">
                <a16:creationId xmlns:a16="http://schemas.microsoft.com/office/drawing/2014/main" id="{5613C223-500C-B851-0E8B-704FF291C7D0}"/>
              </a:ext>
            </a:extLst>
          </p:cNvPr>
          <p:cNvSpPr/>
          <p:nvPr/>
        </p:nvSpPr>
        <p:spPr>
          <a:xfrm rot="16200000">
            <a:off x="9094874" y="-81893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Isosceles Triangle 28">
            <a:extLst>
              <a:ext uri="{FF2B5EF4-FFF2-40B4-BE49-F238E27FC236}">
                <a16:creationId xmlns:a16="http://schemas.microsoft.com/office/drawing/2014/main" id="{038AB68F-7B80-2F9B-68E7-B11F470A8006}"/>
              </a:ext>
            </a:extLst>
          </p:cNvPr>
          <p:cNvSpPr/>
          <p:nvPr/>
        </p:nvSpPr>
        <p:spPr>
          <a:xfrm rot="5400000">
            <a:off x="9105380" y="-37605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Isosceles Triangle 29">
            <a:extLst>
              <a:ext uri="{FF2B5EF4-FFF2-40B4-BE49-F238E27FC236}">
                <a16:creationId xmlns:a16="http://schemas.microsoft.com/office/drawing/2014/main" id="{31FAB33D-7958-2B10-8275-618D579563AF}"/>
              </a:ext>
            </a:extLst>
          </p:cNvPr>
          <p:cNvSpPr/>
          <p:nvPr/>
        </p:nvSpPr>
        <p:spPr>
          <a:xfrm rot="16200000">
            <a:off x="9089617" y="62767"/>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Isosceles Triangle 30">
            <a:extLst>
              <a:ext uri="{FF2B5EF4-FFF2-40B4-BE49-F238E27FC236}">
                <a16:creationId xmlns:a16="http://schemas.microsoft.com/office/drawing/2014/main" id="{E636A2B6-136D-D3FC-597D-3FE892D84E7C}"/>
              </a:ext>
            </a:extLst>
          </p:cNvPr>
          <p:cNvSpPr/>
          <p:nvPr/>
        </p:nvSpPr>
        <p:spPr>
          <a:xfrm rot="5400000">
            <a:off x="9101898" y="506813"/>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Isosceles Triangle 31">
            <a:extLst>
              <a:ext uri="{FF2B5EF4-FFF2-40B4-BE49-F238E27FC236}">
                <a16:creationId xmlns:a16="http://schemas.microsoft.com/office/drawing/2014/main" id="{7CC741DB-13BE-4A12-637E-524E747FEDAC}"/>
              </a:ext>
            </a:extLst>
          </p:cNvPr>
          <p:cNvSpPr/>
          <p:nvPr/>
        </p:nvSpPr>
        <p:spPr>
          <a:xfrm rot="5400000">
            <a:off x="8340412" y="-824257"/>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Isosceles Triangle 32">
            <a:extLst>
              <a:ext uri="{FF2B5EF4-FFF2-40B4-BE49-F238E27FC236}">
                <a16:creationId xmlns:a16="http://schemas.microsoft.com/office/drawing/2014/main" id="{846F8106-7670-A9E5-1770-038EA23FFB51}"/>
              </a:ext>
            </a:extLst>
          </p:cNvPr>
          <p:cNvSpPr/>
          <p:nvPr/>
        </p:nvSpPr>
        <p:spPr>
          <a:xfrm rot="16200000">
            <a:off x="8338462" y="-382822"/>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Isosceles Triangle 33">
            <a:extLst>
              <a:ext uri="{FF2B5EF4-FFF2-40B4-BE49-F238E27FC236}">
                <a16:creationId xmlns:a16="http://schemas.microsoft.com/office/drawing/2014/main" id="{F7B3B5AC-1766-9564-5F29-D65D57CCCB4C}"/>
              </a:ext>
            </a:extLst>
          </p:cNvPr>
          <p:cNvSpPr/>
          <p:nvPr/>
        </p:nvSpPr>
        <p:spPr>
          <a:xfrm rot="16200000">
            <a:off x="8338231" y="502686"/>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Isosceles Triangle 34">
            <a:extLst>
              <a:ext uri="{FF2B5EF4-FFF2-40B4-BE49-F238E27FC236}">
                <a16:creationId xmlns:a16="http://schemas.microsoft.com/office/drawing/2014/main" id="{83120BB3-4EF1-2A68-24F3-4C071DD1A170}"/>
              </a:ext>
            </a:extLst>
          </p:cNvPr>
          <p:cNvSpPr/>
          <p:nvPr/>
        </p:nvSpPr>
        <p:spPr>
          <a:xfrm rot="5400000">
            <a:off x="8339934" y="94155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Isosceles Triangle 35">
            <a:extLst>
              <a:ext uri="{FF2B5EF4-FFF2-40B4-BE49-F238E27FC236}">
                <a16:creationId xmlns:a16="http://schemas.microsoft.com/office/drawing/2014/main" id="{FB846C96-9F06-E2D2-CF8D-C510D4B8B6DF}"/>
              </a:ext>
            </a:extLst>
          </p:cNvPr>
          <p:cNvSpPr/>
          <p:nvPr/>
        </p:nvSpPr>
        <p:spPr>
          <a:xfrm rot="16200000">
            <a:off x="7569760" y="-827949"/>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Isosceles Triangle 36">
            <a:extLst>
              <a:ext uri="{FF2B5EF4-FFF2-40B4-BE49-F238E27FC236}">
                <a16:creationId xmlns:a16="http://schemas.microsoft.com/office/drawing/2014/main" id="{71FA609E-4D1F-9E68-038F-BAC9A6B15B17}"/>
              </a:ext>
            </a:extLst>
          </p:cNvPr>
          <p:cNvSpPr/>
          <p:nvPr/>
        </p:nvSpPr>
        <p:spPr>
          <a:xfrm rot="5400000">
            <a:off x="7577183" y="-383883"/>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Isosceles Triangle 37">
            <a:extLst>
              <a:ext uri="{FF2B5EF4-FFF2-40B4-BE49-F238E27FC236}">
                <a16:creationId xmlns:a16="http://schemas.microsoft.com/office/drawing/2014/main" id="{D17B1E55-621C-FBF8-9049-EE929E60ECAB}"/>
              </a:ext>
            </a:extLst>
          </p:cNvPr>
          <p:cNvSpPr/>
          <p:nvPr/>
        </p:nvSpPr>
        <p:spPr>
          <a:xfrm rot="16200000">
            <a:off x="7573476" y="59115"/>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Isosceles Triangle 38">
            <a:extLst>
              <a:ext uri="{FF2B5EF4-FFF2-40B4-BE49-F238E27FC236}">
                <a16:creationId xmlns:a16="http://schemas.microsoft.com/office/drawing/2014/main" id="{D9F43F5D-AA8A-654F-F9F5-3E1C1EF6B209}"/>
              </a:ext>
            </a:extLst>
          </p:cNvPr>
          <p:cNvSpPr/>
          <p:nvPr/>
        </p:nvSpPr>
        <p:spPr>
          <a:xfrm rot="5400000">
            <a:off x="6806257" y="-822621"/>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Isosceles Triangle 39">
            <a:extLst>
              <a:ext uri="{FF2B5EF4-FFF2-40B4-BE49-F238E27FC236}">
                <a16:creationId xmlns:a16="http://schemas.microsoft.com/office/drawing/2014/main" id="{E527B01B-C736-ACBA-6387-3D2EFBE6CB10}"/>
              </a:ext>
            </a:extLst>
          </p:cNvPr>
          <p:cNvSpPr/>
          <p:nvPr/>
        </p:nvSpPr>
        <p:spPr>
          <a:xfrm rot="16200000">
            <a:off x="6807451" y="-38495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Isosceles Triangle 40">
            <a:extLst>
              <a:ext uri="{FF2B5EF4-FFF2-40B4-BE49-F238E27FC236}">
                <a16:creationId xmlns:a16="http://schemas.microsoft.com/office/drawing/2014/main" id="{F0D8F222-DE19-C77C-E647-DE4E8A73BC91}"/>
              </a:ext>
            </a:extLst>
          </p:cNvPr>
          <p:cNvSpPr/>
          <p:nvPr/>
        </p:nvSpPr>
        <p:spPr>
          <a:xfrm rot="5400000">
            <a:off x="6804434" y="56153"/>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Isosceles Triangle 41">
            <a:extLst>
              <a:ext uri="{FF2B5EF4-FFF2-40B4-BE49-F238E27FC236}">
                <a16:creationId xmlns:a16="http://schemas.microsoft.com/office/drawing/2014/main" id="{66AE6790-F8FB-DA74-A339-6C3F5A01EF33}"/>
              </a:ext>
            </a:extLst>
          </p:cNvPr>
          <p:cNvSpPr/>
          <p:nvPr/>
        </p:nvSpPr>
        <p:spPr>
          <a:xfrm rot="16200000">
            <a:off x="6804790" y="490694"/>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Isosceles Triangle 42">
            <a:extLst>
              <a:ext uri="{FF2B5EF4-FFF2-40B4-BE49-F238E27FC236}">
                <a16:creationId xmlns:a16="http://schemas.microsoft.com/office/drawing/2014/main" id="{0A52172D-BE15-A5FF-35D3-25FC0FBA4D76}"/>
              </a:ext>
            </a:extLst>
          </p:cNvPr>
          <p:cNvSpPr/>
          <p:nvPr/>
        </p:nvSpPr>
        <p:spPr>
          <a:xfrm rot="16200000">
            <a:off x="6036328" y="-81889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Isosceles Triangle 43">
            <a:extLst>
              <a:ext uri="{FF2B5EF4-FFF2-40B4-BE49-F238E27FC236}">
                <a16:creationId xmlns:a16="http://schemas.microsoft.com/office/drawing/2014/main" id="{FFDB23F0-BE4B-9E9E-85EA-9D042286A8EC}"/>
              </a:ext>
            </a:extLst>
          </p:cNvPr>
          <p:cNvSpPr/>
          <p:nvPr/>
        </p:nvSpPr>
        <p:spPr>
          <a:xfrm rot="5400000">
            <a:off x="6046834" y="-376483"/>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Isosceles Triangle 44">
            <a:extLst>
              <a:ext uri="{FF2B5EF4-FFF2-40B4-BE49-F238E27FC236}">
                <a16:creationId xmlns:a16="http://schemas.microsoft.com/office/drawing/2014/main" id="{CA3BCAC3-1881-3597-D4E9-44E9A287C6E4}"/>
              </a:ext>
            </a:extLst>
          </p:cNvPr>
          <p:cNvSpPr/>
          <p:nvPr/>
        </p:nvSpPr>
        <p:spPr>
          <a:xfrm rot="16200000">
            <a:off x="5279576" y="-391769"/>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Isosceles Triangle 45">
            <a:extLst>
              <a:ext uri="{FF2B5EF4-FFF2-40B4-BE49-F238E27FC236}">
                <a16:creationId xmlns:a16="http://schemas.microsoft.com/office/drawing/2014/main" id="{2D31372D-E8C2-213A-1DE6-8D62E3BA559E}"/>
              </a:ext>
            </a:extLst>
          </p:cNvPr>
          <p:cNvSpPr/>
          <p:nvPr/>
        </p:nvSpPr>
        <p:spPr>
          <a:xfrm rot="5400000">
            <a:off x="5290947" y="54922"/>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Isosceles Triangle 46">
            <a:extLst>
              <a:ext uri="{FF2B5EF4-FFF2-40B4-BE49-F238E27FC236}">
                <a16:creationId xmlns:a16="http://schemas.microsoft.com/office/drawing/2014/main" id="{3473F351-2909-59D1-B1FC-4900AD2846C5}"/>
              </a:ext>
            </a:extLst>
          </p:cNvPr>
          <p:cNvSpPr/>
          <p:nvPr/>
        </p:nvSpPr>
        <p:spPr>
          <a:xfrm rot="5400000">
            <a:off x="5291163" y="-816115"/>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Isosceles Triangle 47">
            <a:extLst>
              <a:ext uri="{FF2B5EF4-FFF2-40B4-BE49-F238E27FC236}">
                <a16:creationId xmlns:a16="http://schemas.microsoft.com/office/drawing/2014/main" id="{AA60A548-F906-995E-E1F2-A3D18935B325}"/>
              </a:ext>
            </a:extLst>
          </p:cNvPr>
          <p:cNvSpPr/>
          <p:nvPr/>
        </p:nvSpPr>
        <p:spPr>
          <a:xfrm rot="16200000">
            <a:off x="4531740" y="-81889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Isosceles Triangle 48">
            <a:extLst>
              <a:ext uri="{FF2B5EF4-FFF2-40B4-BE49-F238E27FC236}">
                <a16:creationId xmlns:a16="http://schemas.microsoft.com/office/drawing/2014/main" id="{E54C38BD-0B8C-0B60-0CA1-68BDC5BF9177}"/>
              </a:ext>
            </a:extLst>
          </p:cNvPr>
          <p:cNvSpPr/>
          <p:nvPr/>
        </p:nvSpPr>
        <p:spPr>
          <a:xfrm rot="5400000">
            <a:off x="4533036" y="-378950"/>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Isosceles Triangle 49">
            <a:extLst>
              <a:ext uri="{FF2B5EF4-FFF2-40B4-BE49-F238E27FC236}">
                <a16:creationId xmlns:a16="http://schemas.microsoft.com/office/drawing/2014/main" id="{FEC2D025-CA0E-B150-1945-F77526007A21}"/>
              </a:ext>
            </a:extLst>
          </p:cNvPr>
          <p:cNvSpPr/>
          <p:nvPr/>
        </p:nvSpPr>
        <p:spPr>
          <a:xfrm rot="5400000">
            <a:off x="3778513" y="-825640"/>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Isosceles Triangle 50">
            <a:extLst>
              <a:ext uri="{FF2B5EF4-FFF2-40B4-BE49-F238E27FC236}">
                <a16:creationId xmlns:a16="http://schemas.microsoft.com/office/drawing/2014/main" id="{60E10955-8759-DEA5-CC67-6BF1F46E5CFA}"/>
              </a:ext>
            </a:extLst>
          </p:cNvPr>
          <p:cNvSpPr/>
          <p:nvPr/>
        </p:nvSpPr>
        <p:spPr>
          <a:xfrm rot="5400000">
            <a:off x="6046065" y="493273"/>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Isosceles Triangle 51">
            <a:extLst>
              <a:ext uri="{FF2B5EF4-FFF2-40B4-BE49-F238E27FC236}">
                <a16:creationId xmlns:a16="http://schemas.microsoft.com/office/drawing/2014/main" id="{8F8991D0-2BDC-E641-C98C-797222AD2336}"/>
              </a:ext>
            </a:extLst>
          </p:cNvPr>
          <p:cNvSpPr/>
          <p:nvPr/>
        </p:nvSpPr>
        <p:spPr>
          <a:xfrm rot="16200000">
            <a:off x="3010485" y="-827949"/>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670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8E87-1A72-00E4-9FC9-76838C77F8A0}"/>
              </a:ext>
            </a:extLst>
          </p:cNvPr>
          <p:cNvSpPr>
            <a:spLocks noGrp="1"/>
          </p:cNvSpPr>
          <p:nvPr>
            <p:ph type="ctrTitle"/>
          </p:nvPr>
        </p:nvSpPr>
        <p:spPr>
          <a:xfrm>
            <a:off x="678873" y="474323"/>
            <a:ext cx="9144000" cy="862641"/>
          </a:xfrm>
        </p:spPr>
        <p:txBody>
          <a:bodyPr>
            <a:normAutofit/>
          </a:bodyPr>
          <a:lstStyle/>
          <a:p>
            <a:pPr algn="l"/>
            <a:r>
              <a:rPr lang="sv-SE" sz="4800">
                <a:solidFill>
                  <a:schemeClr val="bg1"/>
                </a:solidFill>
                <a:latin typeface="Poppins Bold" panose="00000800000000000000" pitchFamily="2" charset="0"/>
                <a:cs typeface="Poppins Bold" panose="00000800000000000000" pitchFamily="2" charset="0"/>
              </a:rPr>
              <a:t>Speakers</a:t>
            </a:r>
          </a:p>
        </p:txBody>
      </p:sp>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5" name="Title 1">
            <a:extLst>
              <a:ext uri="{FF2B5EF4-FFF2-40B4-BE49-F238E27FC236}">
                <a16:creationId xmlns:a16="http://schemas.microsoft.com/office/drawing/2014/main" id="{D5B351A5-34AE-28A6-FB7F-9B4A82E16E18}"/>
              </a:ext>
            </a:extLst>
          </p:cNvPr>
          <p:cNvSpPr txBox="1">
            <a:spLocks/>
          </p:cNvSpPr>
          <p:nvPr/>
        </p:nvSpPr>
        <p:spPr>
          <a:xfrm>
            <a:off x="2711074" y="3246157"/>
            <a:ext cx="3401360" cy="3598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b="0" i="0" kern="1200">
                <a:solidFill>
                  <a:schemeClr val="bg1"/>
                </a:solidFill>
                <a:latin typeface="Barlow Condensed SemiBold" panose="00000706000000000000" pitchFamily="2" charset="0"/>
                <a:ea typeface="+mj-ea"/>
                <a:cs typeface="+mj-cs"/>
              </a:defRPr>
            </a:lvl1pPr>
          </a:lstStyle>
          <a:p>
            <a:r>
              <a:rPr lang="en-US" sz="2000">
                <a:latin typeface="Poppins Bold" panose="00000800000000000000" pitchFamily="2" charset="0"/>
                <a:cs typeface="Poppins Bold" panose="00000800000000000000" pitchFamily="2" charset="0"/>
              </a:rPr>
              <a:t>Jonas Lenntun</a:t>
            </a:r>
          </a:p>
        </p:txBody>
      </p:sp>
      <p:sp>
        <p:nvSpPr>
          <p:cNvPr id="6" name="Title 1">
            <a:extLst>
              <a:ext uri="{FF2B5EF4-FFF2-40B4-BE49-F238E27FC236}">
                <a16:creationId xmlns:a16="http://schemas.microsoft.com/office/drawing/2014/main" id="{CC0A9174-75B1-50B5-2587-954E1085E33F}"/>
              </a:ext>
            </a:extLst>
          </p:cNvPr>
          <p:cNvSpPr txBox="1">
            <a:spLocks/>
          </p:cNvSpPr>
          <p:nvPr/>
        </p:nvSpPr>
        <p:spPr>
          <a:xfrm>
            <a:off x="2711074" y="3531007"/>
            <a:ext cx="3401360" cy="359898"/>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400" b="0" i="0" kern="1200">
                <a:solidFill>
                  <a:schemeClr val="bg1"/>
                </a:solidFill>
                <a:latin typeface="Barlow Condensed SemiBold" panose="00000706000000000000" pitchFamily="2" charset="0"/>
                <a:ea typeface="+mj-ea"/>
                <a:cs typeface="+mj-cs"/>
              </a:defRPr>
            </a:lvl1pPr>
          </a:lstStyle>
          <a:p>
            <a:r>
              <a:rPr lang="en-US" sz="1600">
                <a:solidFill>
                  <a:srgbClr val="F86E75"/>
                </a:solidFill>
                <a:latin typeface="Poppins Medium" panose="00000600000000000000" pitchFamily="2" charset="0"/>
                <a:cs typeface="Poppins Medium" panose="00000600000000000000" pitchFamily="2" charset="0"/>
              </a:rPr>
              <a:t>TECHNICAL BUSINESS DEVELOPER</a:t>
            </a:r>
          </a:p>
        </p:txBody>
      </p:sp>
      <p:sp>
        <p:nvSpPr>
          <p:cNvPr id="7" name="Title 1">
            <a:extLst>
              <a:ext uri="{FF2B5EF4-FFF2-40B4-BE49-F238E27FC236}">
                <a16:creationId xmlns:a16="http://schemas.microsoft.com/office/drawing/2014/main" id="{9C57DA99-665B-EAE1-2B28-F0B3B077BEA2}"/>
              </a:ext>
            </a:extLst>
          </p:cNvPr>
          <p:cNvSpPr txBox="1">
            <a:spLocks/>
          </p:cNvSpPr>
          <p:nvPr/>
        </p:nvSpPr>
        <p:spPr>
          <a:xfrm>
            <a:off x="8344786" y="3248162"/>
            <a:ext cx="3401360" cy="3598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b="0" i="0" kern="1200">
                <a:solidFill>
                  <a:schemeClr val="bg1"/>
                </a:solidFill>
                <a:latin typeface="Barlow Condensed SemiBold" panose="00000706000000000000" pitchFamily="2" charset="0"/>
                <a:ea typeface="+mj-ea"/>
                <a:cs typeface="+mj-cs"/>
              </a:defRPr>
            </a:lvl1pPr>
          </a:lstStyle>
          <a:p>
            <a:r>
              <a:rPr lang="en-US" sz="2000">
                <a:latin typeface="Poppins Bold" panose="00000800000000000000" pitchFamily="2" charset="0"/>
                <a:cs typeface="Poppins Bold" panose="00000800000000000000" pitchFamily="2" charset="0"/>
              </a:rPr>
              <a:t>Vincent de Vries</a:t>
            </a:r>
          </a:p>
        </p:txBody>
      </p:sp>
      <p:sp>
        <p:nvSpPr>
          <p:cNvPr id="8" name="Title 1">
            <a:extLst>
              <a:ext uri="{FF2B5EF4-FFF2-40B4-BE49-F238E27FC236}">
                <a16:creationId xmlns:a16="http://schemas.microsoft.com/office/drawing/2014/main" id="{65254205-FEE7-9BB4-AE16-B50FF4508121}"/>
              </a:ext>
            </a:extLst>
          </p:cNvPr>
          <p:cNvSpPr txBox="1">
            <a:spLocks/>
          </p:cNvSpPr>
          <p:nvPr/>
        </p:nvSpPr>
        <p:spPr>
          <a:xfrm>
            <a:off x="8344786" y="3533012"/>
            <a:ext cx="3401360" cy="35989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0" i="0" kern="1200">
                <a:solidFill>
                  <a:schemeClr val="bg1"/>
                </a:solidFill>
                <a:latin typeface="Barlow Condensed SemiBold" panose="00000706000000000000" pitchFamily="2" charset="0"/>
                <a:ea typeface="+mj-ea"/>
                <a:cs typeface="+mj-cs"/>
              </a:defRPr>
            </a:lvl1pPr>
          </a:lstStyle>
          <a:p>
            <a:r>
              <a:rPr lang="en-US" sz="1400">
                <a:solidFill>
                  <a:srgbClr val="F86E75"/>
                </a:solidFill>
                <a:latin typeface="Poppins Medium" panose="00000600000000000000" pitchFamily="2" charset="0"/>
                <a:cs typeface="Poppins Medium" panose="00000600000000000000" pitchFamily="2" charset="0"/>
              </a:rPr>
              <a:t>CHIEF INNOVATION OFFICER</a:t>
            </a:r>
          </a:p>
        </p:txBody>
      </p:sp>
      <p:pic>
        <p:nvPicPr>
          <p:cNvPr id="9" name="Picture 8" descr="A picture containing text, person, music, person&#10;&#10;Description automatically generated">
            <a:extLst>
              <a:ext uri="{FF2B5EF4-FFF2-40B4-BE49-F238E27FC236}">
                <a16:creationId xmlns:a16="http://schemas.microsoft.com/office/drawing/2014/main" id="{CB06A412-5727-D8EC-8336-2DCDAC317B33}"/>
              </a:ext>
            </a:extLst>
          </p:cNvPr>
          <p:cNvPicPr>
            <a:picLocks noChangeAspect="1"/>
          </p:cNvPicPr>
          <p:nvPr/>
        </p:nvPicPr>
        <p:blipFill>
          <a:blip r:embed="rId3"/>
          <a:stretch>
            <a:fillRect/>
          </a:stretch>
        </p:blipFill>
        <p:spPr>
          <a:xfrm>
            <a:off x="6425527" y="2831953"/>
            <a:ext cx="1728036" cy="1728036"/>
          </a:xfrm>
          <a:prstGeom prst="rect">
            <a:avLst/>
          </a:prstGeom>
        </p:spPr>
      </p:pic>
      <p:pic>
        <p:nvPicPr>
          <p:cNvPr id="10" name="Picture 9" descr="A person with a beard&#10;&#10;Description automatically generated with low confidence">
            <a:extLst>
              <a:ext uri="{FF2B5EF4-FFF2-40B4-BE49-F238E27FC236}">
                <a16:creationId xmlns:a16="http://schemas.microsoft.com/office/drawing/2014/main" id="{CAEAA649-FBA2-7E51-AC73-5F9C6710435C}"/>
              </a:ext>
            </a:extLst>
          </p:cNvPr>
          <p:cNvPicPr>
            <a:picLocks noChangeAspect="1"/>
          </p:cNvPicPr>
          <p:nvPr/>
        </p:nvPicPr>
        <p:blipFill>
          <a:blip r:embed="rId4"/>
          <a:stretch>
            <a:fillRect/>
          </a:stretch>
        </p:blipFill>
        <p:spPr>
          <a:xfrm>
            <a:off x="787521" y="2828654"/>
            <a:ext cx="1718476" cy="1718476"/>
          </a:xfrm>
          <a:prstGeom prst="rect">
            <a:avLst/>
          </a:prstGeom>
        </p:spPr>
      </p:pic>
      <p:sp>
        <p:nvSpPr>
          <p:cNvPr id="13" name="Rectangle 12">
            <a:extLst>
              <a:ext uri="{FF2B5EF4-FFF2-40B4-BE49-F238E27FC236}">
                <a16:creationId xmlns:a16="http://schemas.microsoft.com/office/drawing/2014/main" id="{4C7F8859-4258-2D68-C1E7-0C70056256A6}"/>
              </a:ext>
            </a:extLst>
          </p:cNvPr>
          <p:cNvSpPr/>
          <p:nvPr/>
        </p:nvSpPr>
        <p:spPr>
          <a:xfrm>
            <a:off x="2811204" y="3957886"/>
            <a:ext cx="769674" cy="21657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a:extLst>
              <a:ext uri="{FF2B5EF4-FFF2-40B4-BE49-F238E27FC236}">
                <a16:creationId xmlns:a16="http://schemas.microsoft.com/office/drawing/2014/main" id="{45E80753-53A4-CCD7-64CF-38B0C8AAB391}"/>
              </a:ext>
            </a:extLst>
          </p:cNvPr>
          <p:cNvSpPr/>
          <p:nvPr/>
        </p:nvSpPr>
        <p:spPr>
          <a:xfrm>
            <a:off x="8447014" y="3957886"/>
            <a:ext cx="769674" cy="21657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Isosceles Triangle 60">
            <a:extLst>
              <a:ext uri="{FF2B5EF4-FFF2-40B4-BE49-F238E27FC236}">
                <a16:creationId xmlns:a16="http://schemas.microsoft.com/office/drawing/2014/main" id="{B335DCC0-8A7F-2826-CBFB-8B77CB2ED58D}"/>
              </a:ext>
            </a:extLst>
          </p:cNvPr>
          <p:cNvSpPr/>
          <p:nvPr/>
        </p:nvSpPr>
        <p:spPr>
          <a:xfrm rot="16200000">
            <a:off x="11349721" y="-82086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Isosceles Triangle 61">
            <a:extLst>
              <a:ext uri="{FF2B5EF4-FFF2-40B4-BE49-F238E27FC236}">
                <a16:creationId xmlns:a16="http://schemas.microsoft.com/office/drawing/2014/main" id="{36E0D760-CF8B-1BA5-6AD3-0DDBE8ED80A5}"/>
              </a:ext>
            </a:extLst>
          </p:cNvPr>
          <p:cNvSpPr/>
          <p:nvPr/>
        </p:nvSpPr>
        <p:spPr>
          <a:xfrm rot="16200000">
            <a:off x="11356648" y="62010"/>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Isosceles Triangle 62">
            <a:extLst>
              <a:ext uri="{FF2B5EF4-FFF2-40B4-BE49-F238E27FC236}">
                <a16:creationId xmlns:a16="http://schemas.microsoft.com/office/drawing/2014/main" id="{97821FD5-80F9-32CA-E439-A2920CC8DE18}"/>
              </a:ext>
            </a:extLst>
          </p:cNvPr>
          <p:cNvSpPr/>
          <p:nvPr/>
        </p:nvSpPr>
        <p:spPr>
          <a:xfrm rot="5400000">
            <a:off x="11370741" y="-374170"/>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Isosceles Triangle 63">
            <a:extLst>
              <a:ext uri="{FF2B5EF4-FFF2-40B4-BE49-F238E27FC236}">
                <a16:creationId xmlns:a16="http://schemas.microsoft.com/office/drawing/2014/main" id="{8830A003-1684-6DBE-57EE-67A84DA2A46E}"/>
              </a:ext>
            </a:extLst>
          </p:cNvPr>
          <p:cNvSpPr/>
          <p:nvPr/>
        </p:nvSpPr>
        <p:spPr>
          <a:xfrm rot="16200000">
            <a:off x="11360231" y="958812"/>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Isosceles Triangle 64">
            <a:extLst>
              <a:ext uri="{FF2B5EF4-FFF2-40B4-BE49-F238E27FC236}">
                <a16:creationId xmlns:a16="http://schemas.microsoft.com/office/drawing/2014/main" id="{4870ABA1-968B-5EC8-A5B9-8E67080CFA68}"/>
              </a:ext>
            </a:extLst>
          </p:cNvPr>
          <p:cNvSpPr/>
          <p:nvPr/>
        </p:nvSpPr>
        <p:spPr>
          <a:xfrm rot="5400000">
            <a:off x="11370741" y="51212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Isosceles Triangle 65">
            <a:extLst>
              <a:ext uri="{FF2B5EF4-FFF2-40B4-BE49-F238E27FC236}">
                <a16:creationId xmlns:a16="http://schemas.microsoft.com/office/drawing/2014/main" id="{6C8C9E42-223C-EE01-6726-647B9ACE9FC2}"/>
              </a:ext>
            </a:extLst>
          </p:cNvPr>
          <p:cNvSpPr/>
          <p:nvPr/>
        </p:nvSpPr>
        <p:spPr>
          <a:xfrm rot="5400000">
            <a:off x="11370741" y="1399762"/>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Isosceles Triangle 66">
            <a:extLst>
              <a:ext uri="{FF2B5EF4-FFF2-40B4-BE49-F238E27FC236}">
                <a16:creationId xmlns:a16="http://schemas.microsoft.com/office/drawing/2014/main" id="{BCCE6DD3-A42B-A6E1-FCC8-55D00F269DD3}"/>
              </a:ext>
            </a:extLst>
          </p:cNvPr>
          <p:cNvSpPr/>
          <p:nvPr/>
        </p:nvSpPr>
        <p:spPr>
          <a:xfrm rot="5400000">
            <a:off x="11370741" y="2294599"/>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Isosceles Triangle 67">
            <a:extLst>
              <a:ext uri="{FF2B5EF4-FFF2-40B4-BE49-F238E27FC236}">
                <a16:creationId xmlns:a16="http://schemas.microsoft.com/office/drawing/2014/main" id="{C9B81579-0754-BF0E-8C5E-F2E01255591E}"/>
              </a:ext>
            </a:extLst>
          </p:cNvPr>
          <p:cNvSpPr/>
          <p:nvPr/>
        </p:nvSpPr>
        <p:spPr>
          <a:xfrm rot="16200000">
            <a:off x="11370741" y="2734939"/>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Isosceles Triangle 68">
            <a:extLst>
              <a:ext uri="{FF2B5EF4-FFF2-40B4-BE49-F238E27FC236}">
                <a16:creationId xmlns:a16="http://schemas.microsoft.com/office/drawing/2014/main" id="{483BD09E-6B59-DA07-2176-C78FAFFC32CE}"/>
              </a:ext>
            </a:extLst>
          </p:cNvPr>
          <p:cNvSpPr/>
          <p:nvPr/>
        </p:nvSpPr>
        <p:spPr>
          <a:xfrm rot="16200000">
            <a:off x="11370741" y="3615619"/>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Isosceles Triangle 69">
            <a:extLst>
              <a:ext uri="{FF2B5EF4-FFF2-40B4-BE49-F238E27FC236}">
                <a16:creationId xmlns:a16="http://schemas.microsoft.com/office/drawing/2014/main" id="{D76AD2AA-8EBC-25B7-C762-8AC1167ABDC8}"/>
              </a:ext>
            </a:extLst>
          </p:cNvPr>
          <p:cNvSpPr/>
          <p:nvPr/>
        </p:nvSpPr>
        <p:spPr>
          <a:xfrm rot="16200000">
            <a:off x="10611091" y="-82795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Isosceles Triangle 70">
            <a:extLst>
              <a:ext uri="{FF2B5EF4-FFF2-40B4-BE49-F238E27FC236}">
                <a16:creationId xmlns:a16="http://schemas.microsoft.com/office/drawing/2014/main" id="{95FEF4CE-B568-B04B-2BCE-0A4D86E09737}"/>
              </a:ext>
            </a:extLst>
          </p:cNvPr>
          <p:cNvSpPr/>
          <p:nvPr/>
        </p:nvSpPr>
        <p:spPr>
          <a:xfrm rot="5400000">
            <a:off x="10621601" y="-383883"/>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Isosceles Triangle 71">
            <a:extLst>
              <a:ext uri="{FF2B5EF4-FFF2-40B4-BE49-F238E27FC236}">
                <a16:creationId xmlns:a16="http://schemas.microsoft.com/office/drawing/2014/main" id="{F978C5E1-EEAB-D67F-B1B9-9328ADA163BA}"/>
              </a:ext>
            </a:extLst>
          </p:cNvPr>
          <p:cNvSpPr/>
          <p:nvPr/>
        </p:nvSpPr>
        <p:spPr>
          <a:xfrm rot="16200000">
            <a:off x="10600580" y="70681"/>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Isosceles Triangle 72">
            <a:extLst>
              <a:ext uri="{FF2B5EF4-FFF2-40B4-BE49-F238E27FC236}">
                <a16:creationId xmlns:a16="http://schemas.microsoft.com/office/drawing/2014/main" id="{165EB1FD-77B1-E3BD-5E3E-3ADF56961B7D}"/>
              </a:ext>
            </a:extLst>
          </p:cNvPr>
          <p:cNvSpPr/>
          <p:nvPr/>
        </p:nvSpPr>
        <p:spPr>
          <a:xfrm rot="5400000">
            <a:off x="10611090" y="51211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Isosceles Triangle 73">
            <a:extLst>
              <a:ext uri="{FF2B5EF4-FFF2-40B4-BE49-F238E27FC236}">
                <a16:creationId xmlns:a16="http://schemas.microsoft.com/office/drawing/2014/main" id="{98299F11-BE62-9844-16DB-693FD3EC6DF7}"/>
              </a:ext>
            </a:extLst>
          </p:cNvPr>
          <p:cNvSpPr/>
          <p:nvPr/>
        </p:nvSpPr>
        <p:spPr>
          <a:xfrm rot="16200000">
            <a:off x="10600584" y="95355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Isosceles Triangle 74">
            <a:extLst>
              <a:ext uri="{FF2B5EF4-FFF2-40B4-BE49-F238E27FC236}">
                <a16:creationId xmlns:a16="http://schemas.microsoft.com/office/drawing/2014/main" id="{7632513F-F0FB-3BAC-2971-D3C8D02CD469}"/>
              </a:ext>
            </a:extLst>
          </p:cNvPr>
          <p:cNvSpPr/>
          <p:nvPr/>
        </p:nvSpPr>
        <p:spPr>
          <a:xfrm rot="5400000">
            <a:off x="10605837" y="1394981"/>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Isosceles Triangle 75">
            <a:extLst>
              <a:ext uri="{FF2B5EF4-FFF2-40B4-BE49-F238E27FC236}">
                <a16:creationId xmlns:a16="http://schemas.microsoft.com/office/drawing/2014/main" id="{593568E4-6CB8-800E-BEF9-F88AD032BEE1}"/>
              </a:ext>
            </a:extLst>
          </p:cNvPr>
          <p:cNvSpPr/>
          <p:nvPr/>
        </p:nvSpPr>
        <p:spPr>
          <a:xfrm rot="5400000">
            <a:off x="9861953" y="-822708"/>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Isosceles Triangle 76">
            <a:extLst>
              <a:ext uri="{FF2B5EF4-FFF2-40B4-BE49-F238E27FC236}">
                <a16:creationId xmlns:a16="http://schemas.microsoft.com/office/drawing/2014/main" id="{CC0065BB-60F6-6F80-F238-571F8155E00F}"/>
              </a:ext>
            </a:extLst>
          </p:cNvPr>
          <p:cNvSpPr/>
          <p:nvPr/>
        </p:nvSpPr>
        <p:spPr>
          <a:xfrm rot="16200000">
            <a:off x="9861953" y="-381279"/>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Isosceles Triangle 77">
            <a:extLst>
              <a:ext uri="{FF2B5EF4-FFF2-40B4-BE49-F238E27FC236}">
                <a16:creationId xmlns:a16="http://schemas.microsoft.com/office/drawing/2014/main" id="{D0EBEA21-0409-68AF-41CA-A178E86B3C3E}"/>
              </a:ext>
            </a:extLst>
          </p:cNvPr>
          <p:cNvSpPr/>
          <p:nvPr/>
        </p:nvSpPr>
        <p:spPr>
          <a:xfrm rot="5400000">
            <a:off x="9857604" y="55906"/>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Isosceles Triangle 78">
            <a:extLst>
              <a:ext uri="{FF2B5EF4-FFF2-40B4-BE49-F238E27FC236}">
                <a16:creationId xmlns:a16="http://schemas.microsoft.com/office/drawing/2014/main" id="{E12FD9BA-E4F7-9343-A611-3683347672C4}"/>
              </a:ext>
            </a:extLst>
          </p:cNvPr>
          <p:cNvSpPr/>
          <p:nvPr/>
        </p:nvSpPr>
        <p:spPr>
          <a:xfrm rot="16200000">
            <a:off x="9851439" y="497335"/>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Isosceles Triangle 79">
            <a:extLst>
              <a:ext uri="{FF2B5EF4-FFF2-40B4-BE49-F238E27FC236}">
                <a16:creationId xmlns:a16="http://schemas.microsoft.com/office/drawing/2014/main" id="{987C4A66-0741-0670-095D-2CA2F58D3D3F}"/>
              </a:ext>
            </a:extLst>
          </p:cNvPr>
          <p:cNvSpPr/>
          <p:nvPr/>
        </p:nvSpPr>
        <p:spPr>
          <a:xfrm rot="16200000">
            <a:off x="9839294" y="139071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Isosceles Triangle 80">
            <a:extLst>
              <a:ext uri="{FF2B5EF4-FFF2-40B4-BE49-F238E27FC236}">
                <a16:creationId xmlns:a16="http://schemas.microsoft.com/office/drawing/2014/main" id="{21A58C8C-F8F5-31CA-EA79-9B582E4D4BD4}"/>
              </a:ext>
            </a:extLst>
          </p:cNvPr>
          <p:cNvSpPr/>
          <p:nvPr/>
        </p:nvSpPr>
        <p:spPr>
          <a:xfrm rot="16200000">
            <a:off x="9094874" y="-81893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Isosceles Triangle 81">
            <a:extLst>
              <a:ext uri="{FF2B5EF4-FFF2-40B4-BE49-F238E27FC236}">
                <a16:creationId xmlns:a16="http://schemas.microsoft.com/office/drawing/2014/main" id="{A758B787-6481-2C5F-CBCC-D463439D07D2}"/>
              </a:ext>
            </a:extLst>
          </p:cNvPr>
          <p:cNvSpPr/>
          <p:nvPr/>
        </p:nvSpPr>
        <p:spPr>
          <a:xfrm rot="5400000">
            <a:off x="9105380" y="-376051"/>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Isosceles Triangle 82">
            <a:extLst>
              <a:ext uri="{FF2B5EF4-FFF2-40B4-BE49-F238E27FC236}">
                <a16:creationId xmlns:a16="http://schemas.microsoft.com/office/drawing/2014/main" id="{6390A203-0867-1FC9-A9C0-3C1C09459950}"/>
              </a:ext>
            </a:extLst>
          </p:cNvPr>
          <p:cNvSpPr/>
          <p:nvPr/>
        </p:nvSpPr>
        <p:spPr>
          <a:xfrm rot="16200000">
            <a:off x="9089617" y="62767"/>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Isosceles Triangle 83">
            <a:extLst>
              <a:ext uri="{FF2B5EF4-FFF2-40B4-BE49-F238E27FC236}">
                <a16:creationId xmlns:a16="http://schemas.microsoft.com/office/drawing/2014/main" id="{2C3285D8-D483-F29F-8F89-4BBF5CE25C98}"/>
              </a:ext>
            </a:extLst>
          </p:cNvPr>
          <p:cNvSpPr/>
          <p:nvPr/>
        </p:nvSpPr>
        <p:spPr>
          <a:xfrm rot="5400000">
            <a:off x="9101898" y="506813"/>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5" name="Isosceles Triangle 84">
            <a:extLst>
              <a:ext uri="{FF2B5EF4-FFF2-40B4-BE49-F238E27FC236}">
                <a16:creationId xmlns:a16="http://schemas.microsoft.com/office/drawing/2014/main" id="{F938C645-73A9-FEE2-5EC8-703F70BA846E}"/>
              </a:ext>
            </a:extLst>
          </p:cNvPr>
          <p:cNvSpPr/>
          <p:nvPr/>
        </p:nvSpPr>
        <p:spPr>
          <a:xfrm rot="5400000">
            <a:off x="8340412" y="-824257"/>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Isosceles Triangle 85">
            <a:extLst>
              <a:ext uri="{FF2B5EF4-FFF2-40B4-BE49-F238E27FC236}">
                <a16:creationId xmlns:a16="http://schemas.microsoft.com/office/drawing/2014/main" id="{85894D9B-701C-4A33-1B52-B2DEAB6A9B2C}"/>
              </a:ext>
            </a:extLst>
          </p:cNvPr>
          <p:cNvSpPr/>
          <p:nvPr/>
        </p:nvSpPr>
        <p:spPr>
          <a:xfrm rot="16200000">
            <a:off x="8338462" y="-382822"/>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Isosceles Triangle 86">
            <a:extLst>
              <a:ext uri="{FF2B5EF4-FFF2-40B4-BE49-F238E27FC236}">
                <a16:creationId xmlns:a16="http://schemas.microsoft.com/office/drawing/2014/main" id="{5EB94312-10D1-8E4E-3BF6-F53453897519}"/>
              </a:ext>
            </a:extLst>
          </p:cNvPr>
          <p:cNvSpPr/>
          <p:nvPr/>
        </p:nvSpPr>
        <p:spPr>
          <a:xfrm rot="16200000">
            <a:off x="8338231" y="502686"/>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Isosceles Triangle 87">
            <a:extLst>
              <a:ext uri="{FF2B5EF4-FFF2-40B4-BE49-F238E27FC236}">
                <a16:creationId xmlns:a16="http://schemas.microsoft.com/office/drawing/2014/main" id="{9AA2158D-9421-D26A-544E-5D4B532B8AA2}"/>
              </a:ext>
            </a:extLst>
          </p:cNvPr>
          <p:cNvSpPr/>
          <p:nvPr/>
        </p:nvSpPr>
        <p:spPr>
          <a:xfrm rot="5400000">
            <a:off x="8339934" y="94155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9" name="Isosceles Triangle 88">
            <a:extLst>
              <a:ext uri="{FF2B5EF4-FFF2-40B4-BE49-F238E27FC236}">
                <a16:creationId xmlns:a16="http://schemas.microsoft.com/office/drawing/2014/main" id="{C190BEA0-134E-6FFD-21F2-0302573BD2A4}"/>
              </a:ext>
            </a:extLst>
          </p:cNvPr>
          <p:cNvSpPr/>
          <p:nvPr/>
        </p:nvSpPr>
        <p:spPr>
          <a:xfrm rot="16200000">
            <a:off x="7569760" y="-827949"/>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Isosceles Triangle 89">
            <a:extLst>
              <a:ext uri="{FF2B5EF4-FFF2-40B4-BE49-F238E27FC236}">
                <a16:creationId xmlns:a16="http://schemas.microsoft.com/office/drawing/2014/main" id="{FE7392B2-9E9D-2CAB-DE1A-B338D6F321C9}"/>
              </a:ext>
            </a:extLst>
          </p:cNvPr>
          <p:cNvSpPr/>
          <p:nvPr/>
        </p:nvSpPr>
        <p:spPr>
          <a:xfrm rot="5400000">
            <a:off x="7577183" y="-383883"/>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Isosceles Triangle 90">
            <a:extLst>
              <a:ext uri="{FF2B5EF4-FFF2-40B4-BE49-F238E27FC236}">
                <a16:creationId xmlns:a16="http://schemas.microsoft.com/office/drawing/2014/main" id="{1CF1EF5C-27D0-A983-F53A-7C7DEF9289F1}"/>
              </a:ext>
            </a:extLst>
          </p:cNvPr>
          <p:cNvSpPr/>
          <p:nvPr/>
        </p:nvSpPr>
        <p:spPr>
          <a:xfrm rot="16200000">
            <a:off x="7573476" y="59115"/>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Isosceles Triangle 91">
            <a:extLst>
              <a:ext uri="{FF2B5EF4-FFF2-40B4-BE49-F238E27FC236}">
                <a16:creationId xmlns:a16="http://schemas.microsoft.com/office/drawing/2014/main" id="{2D75976D-3041-7ED4-2F41-40999C3FDD59}"/>
              </a:ext>
            </a:extLst>
          </p:cNvPr>
          <p:cNvSpPr/>
          <p:nvPr/>
        </p:nvSpPr>
        <p:spPr>
          <a:xfrm rot="5400000">
            <a:off x="6806257" y="-822621"/>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Isosceles Triangle 92">
            <a:extLst>
              <a:ext uri="{FF2B5EF4-FFF2-40B4-BE49-F238E27FC236}">
                <a16:creationId xmlns:a16="http://schemas.microsoft.com/office/drawing/2014/main" id="{A066CA49-56E3-63FA-7D80-EDBD45B464C0}"/>
              </a:ext>
            </a:extLst>
          </p:cNvPr>
          <p:cNvSpPr/>
          <p:nvPr/>
        </p:nvSpPr>
        <p:spPr>
          <a:xfrm rot="16200000">
            <a:off x="6807451" y="-38495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4" name="Isosceles Triangle 93">
            <a:extLst>
              <a:ext uri="{FF2B5EF4-FFF2-40B4-BE49-F238E27FC236}">
                <a16:creationId xmlns:a16="http://schemas.microsoft.com/office/drawing/2014/main" id="{92AF1D36-E34D-4685-91FA-6D1F1BA5887E}"/>
              </a:ext>
            </a:extLst>
          </p:cNvPr>
          <p:cNvSpPr/>
          <p:nvPr/>
        </p:nvSpPr>
        <p:spPr>
          <a:xfrm rot="5400000">
            <a:off x="6804434" y="56153"/>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Isosceles Triangle 94">
            <a:extLst>
              <a:ext uri="{FF2B5EF4-FFF2-40B4-BE49-F238E27FC236}">
                <a16:creationId xmlns:a16="http://schemas.microsoft.com/office/drawing/2014/main" id="{D985974E-0B26-57CB-A4CC-22CA2785334A}"/>
              </a:ext>
            </a:extLst>
          </p:cNvPr>
          <p:cNvSpPr/>
          <p:nvPr/>
        </p:nvSpPr>
        <p:spPr>
          <a:xfrm rot="16200000">
            <a:off x="6804790" y="490694"/>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6" name="Isosceles Triangle 95">
            <a:extLst>
              <a:ext uri="{FF2B5EF4-FFF2-40B4-BE49-F238E27FC236}">
                <a16:creationId xmlns:a16="http://schemas.microsoft.com/office/drawing/2014/main" id="{EB5FA6E5-1B46-DA77-442F-F245AE537B9F}"/>
              </a:ext>
            </a:extLst>
          </p:cNvPr>
          <p:cNvSpPr/>
          <p:nvPr/>
        </p:nvSpPr>
        <p:spPr>
          <a:xfrm rot="16200000">
            <a:off x="6036328" y="-81889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7" name="Isosceles Triangle 96">
            <a:extLst>
              <a:ext uri="{FF2B5EF4-FFF2-40B4-BE49-F238E27FC236}">
                <a16:creationId xmlns:a16="http://schemas.microsoft.com/office/drawing/2014/main" id="{80DDD6D3-E348-EF52-DFCB-F2EDAE7AC535}"/>
              </a:ext>
            </a:extLst>
          </p:cNvPr>
          <p:cNvSpPr/>
          <p:nvPr/>
        </p:nvSpPr>
        <p:spPr>
          <a:xfrm rot="5400000">
            <a:off x="6046834" y="-376483"/>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8" name="Isosceles Triangle 97">
            <a:extLst>
              <a:ext uri="{FF2B5EF4-FFF2-40B4-BE49-F238E27FC236}">
                <a16:creationId xmlns:a16="http://schemas.microsoft.com/office/drawing/2014/main" id="{99B60ABA-5944-A507-1252-D58B7A61514A}"/>
              </a:ext>
            </a:extLst>
          </p:cNvPr>
          <p:cNvSpPr/>
          <p:nvPr/>
        </p:nvSpPr>
        <p:spPr>
          <a:xfrm rot="16200000">
            <a:off x="5279576" y="-391769"/>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9" name="Isosceles Triangle 98">
            <a:extLst>
              <a:ext uri="{FF2B5EF4-FFF2-40B4-BE49-F238E27FC236}">
                <a16:creationId xmlns:a16="http://schemas.microsoft.com/office/drawing/2014/main" id="{BE2E0722-60B2-C61D-78AF-50AE359C79C4}"/>
              </a:ext>
            </a:extLst>
          </p:cNvPr>
          <p:cNvSpPr/>
          <p:nvPr/>
        </p:nvSpPr>
        <p:spPr>
          <a:xfrm rot="5400000">
            <a:off x="5290947" y="54922"/>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0" name="Isosceles Triangle 99">
            <a:extLst>
              <a:ext uri="{FF2B5EF4-FFF2-40B4-BE49-F238E27FC236}">
                <a16:creationId xmlns:a16="http://schemas.microsoft.com/office/drawing/2014/main" id="{0D5229F1-A4B2-5133-DC8D-77BDA544427D}"/>
              </a:ext>
            </a:extLst>
          </p:cNvPr>
          <p:cNvSpPr/>
          <p:nvPr/>
        </p:nvSpPr>
        <p:spPr>
          <a:xfrm rot="5400000">
            <a:off x="5291163" y="-816115"/>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1" name="Isosceles Triangle 100">
            <a:extLst>
              <a:ext uri="{FF2B5EF4-FFF2-40B4-BE49-F238E27FC236}">
                <a16:creationId xmlns:a16="http://schemas.microsoft.com/office/drawing/2014/main" id="{47B73CAA-0DC4-16C6-52E8-7F99B4DEAB93}"/>
              </a:ext>
            </a:extLst>
          </p:cNvPr>
          <p:cNvSpPr/>
          <p:nvPr/>
        </p:nvSpPr>
        <p:spPr>
          <a:xfrm rot="16200000">
            <a:off x="4531740" y="-81889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2" name="Isosceles Triangle 101">
            <a:extLst>
              <a:ext uri="{FF2B5EF4-FFF2-40B4-BE49-F238E27FC236}">
                <a16:creationId xmlns:a16="http://schemas.microsoft.com/office/drawing/2014/main" id="{A5999CEF-C019-BA03-56B3-6F7AB8C6C2BD}"/>
              </a:ext>
            </a:extLst>
          </p:cNvPr>
          <p:cNvSpPr/>
          <p:nvPr/>
        </p:nvSpPr>
        <p:spPr>
          <a:xfrm rot="5400000">
            <a:off x="4533036" y="-378950"/>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3" name="Isosceles Triangle 102">
            <a:extLst>
              <a:ext uri="{FF2B5EF4-FFF2-40B4-BE49-F238E27FC236}">
                <a16:creationId xmlns:a16="http://schemas.microsoft.com/office/drawing/2014/main" id="{DDC45B94-01F1-31B2-72BF-D5533DACD1F6}"/>
              </a:ext>
            </a:extLst>
          </p:cNvPr>
          <p:cNvSpPr/>
          <p:nvPr/>
        </p:nvSpPr>
        <p:spPr>
          <a:xfrm rot="5400000">
            <a:off x="3778513" y="-825640"/>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 name="Isosceles Triangle 103">
            <a:extLst>
              <a:ext uri="{FF2B5EF4-FFF2-40B4-BE49-F238E27FC236}">
                <a16:creationId xmlns:a16="http://schemas.microsoft.com/office/drawing/2014/main" id="{8C41DE65-D828-E7A2-488D-1101080D65BB}"/>
              </a:ext>
            </a:extLst>
          </p:cNvPr>
          <p:cNvSpPr/>
          <p:nvPr/>
        </p:nvSpPr>
        <p:spPr>
          <a:xfrm rot="5400000">
            <a:off x="6046065" y="493273"/>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 name="Isosceles Triangle 104">
            <a:extLst>
              <a:ext uri="{FF2B5EF4-FFF2-40B4-BE49-F238E27FC236}">
                <a16:creationId xmlns:a16="http://schemas.microsoft.com/office/drawing/2014/main" id="{DB81A89D-D786-6834-01DE-753529C60D11}"/>
              </a:ext>
            </a:extLst>
          </p:cNvPr>
          <p:cNvSpPr/>
          <p:nvPr/>
        </p:nvSpPr>
        <p:spPr>
          <a:xfrm rot="16200000">
            <a:off x="3010485" y="-827949"/>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7363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sp>
        <p:nvSpPr>
          <p:cNvPr id="115" name="Isosceles Triangle 114">
            <a:extLst>
              <a:ext uri="{FF2B5EF4-FFF2-40B4-BE49-F238E27FC236}">
                <a16:creationId xmlns:a16="http://schemas.microsoft.com/office/drawing/2014/main" id="{0027ECC5-9AA2-761C-30F5-600E579BA088}"/>
              </a:ext>
            </a:extLst>
          </p:cNvPr>
          <p:cNvSpPr/>
          <p:nvPr/>
        </p:nvSpPr>
        <p:spPr>
          <a:xfrm rot="16200000">
            <a:off x="11360231" y="-385079"/>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Isosceles Triangle 115">
            <a:extLst>
              <a:ext uri="{FF2B5EF4-FFF2-40B4-BE49-F238E27FC236}">
                <a16:creationId xmlns:a16="http://schemas.microsoft.com/office/drawing/2014/main" id="{7C908AE4-C52E-0008-0D7F-29FA3BC91002}"/>
              </a:ext>
            </a:extLst>
          </p:cNvPr>
          <p:cNvSpPr/>
          <p:nvPr/>
        </p:nvSpPr>
        <p:spPr>
          <a:xfrm rot="16200000">
            <a:off x="11360231" y="497792"/>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Isosceles Triangle 116">
            <a:extLst>
              <a:ext uri="{FF2B5EF4-FFF2-40B4-BE49-F238E27FC236}">
                <a16:creationId xmlns:a16="http://schemas.microsoft.com/office/drawing/2014/main" id="{DA5F24FA-69FA-C11C-0D37-0B633155848F}"/>
              </a:ext>
            </a:extLst>
          </p:cNvPr>
          <p:cNvSpPr/>
          <p:nvPr/>
        </p:nvSpPr>
        <p:spPr>
          <a:xfrm rot="5400000">
            <a:off x="11381251" y="61612"/>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Isosceles Triangle 117">
            <a:extLst>
              <a:ext uri="{FF2B5EF4-FFF2-40B4-BE49-F238E27FC236}">
                <a16:creationId xmlns:a16="http://schemas.microsoft.com/office/drawing/2014/main" id="{18002F6D-8322-D72F-C045-9F8AFBD59503}"/>
              </a:ext>
            </a:extLst>
          </p:cNvPr>
          <p:cNvSpPr/>
          <p:nvPr/>
        </p:nvSpPr>
        <p:spPr>
          <a:xfrm rot="16200000">
            <a:off x="11370741" y="1383576"/>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Isosceles Triangle 118">
            <a:extLst>
              <a:ext uri="{FF2B5EF4-FFF2-40B4-BE49-F238E27FC236}">
                <a16:creationId xmlns:a16="http://schemas.microsoft.com/office/drawing/2014/main" id="{B4FAE4FA-80D9-CCE2-EF37-D7471B1456AF}"/>
              </a:ext>
            </a:extLst>
          </p:cNvPr>
          <p:cNvSpPr/>
          <p:nvPr/>
        </p:nvSpPr>
        <p:spPr>
          <a:xfrm rot="5400000">
            <a:off x="11381251" y="945938"/>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Isosceles Triangle 119">
            <a:extLst>
              <a:ext uri="{FF2B5EF4-FFF2-40B4-BE49-F238E27FC236}">
                <a16:creationId xmlns:a16="http://schemas.microsoft.com/office/drawing/2014/main" id="{15F046F7-B2B8-2C97-4CC5-7FD117915DF1}"/>
              </a:ext>
            </a:extLst>
          </p:cNvPr>
          <p:cNvSpPr/>
          <p:nvPr/>
        </p:nvSpPr>
        <p:spPr>
          <a:xfrm rot="5400000">
            <a:off x="11381251" y="1824526"/>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Isosceles Triangle 121">
            <a:extLst>
              <a:ext uri="{FF2B5EF4-FFF2-40B4-BE49-F238E27FC236}">
                <a16:creationId xmlns:a16="http://schemas.microsoft.com/office/drawing/2014/main" id="{1449AAAF-F1DF-9DB2-C770-813DA311C2C2}"/>
              </a:ext>
            </a:extLst>
          </p:cNvPr>
          <p:cNvSpPr/>
          <p:nvPr/>
        </p:nvSpPr>
        <p:spPr>
          <a:xfrm rot="16200000">
            <a:off x="11380265" y="3147474"/>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Isosceles Triangle 122">
            <a:extLst>
              <a:ext uri="{FF2B5EF4-FFF2-40B4-BE49-F238E27FC236}">
                <a16:creationId xmlns:a16="http://schemas.microsoft.com/office/drawing/2014/main" id="{79BEF748-E749-69E7-4CE5-026AD57A059A}"/>
              </a:ext>
            </a:extLst>
          </p:cNvPr>
          <p:cNvSpPr/>
          <p:nvPr/>
        </p:nvSpPr>
        <p:spPr>
          <a:xfrm rot="16200000">
            <a:off x="10630654" y="-376028"/>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Isosceles Triangle 123">
            <a:extLst>
              <a:ext uri="{FF2B5EF4-FFF2-40B4-BE49-F238E27FC236}">
                <a16:creationId xmlns:a16="http://schemas.microsoft.com/office/drawing/2014/main" id="{FB123A35-7FFA-27EE-5026-2E076BFCB268}"/>
              </a:ext>
            </a:extLst>
          </p:cNvPr>
          <p:cNvSpPr/>
          <p:nvPr/>
        </p:nvSpPr>
        <p:spPr>
          <a:xfrm rot="5400000">
            <a:off x="10641164" y="68040"/>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Isosceles Triangle 124">
            <a:extLst>
              <a:ext uri="{FF2B5EF4-FFF2-40B4-BE49-F238E27FC236}">
                <a16:creationId xmlns:a16="http://schemas.microsoft.com/office/drawing/2014/main" id="{C32439A5-CE82-458B-2239-427FB4204F95}"/>
              </a:ext>
            </a:extLst>
          </p:cNvPr>
          <p:cNvSpPr/>
          <p:nvPr/>
        </p:nvSpPr>
        <p:spPr>
          <a:xfrm rot="16200000">
            <a:off x="10620143" y="513551"/>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Isosceles Triangle 125">
            <a:extLst>
              <a:ext uri="{FF2B5EF4-FFF2-40B4-BE49-F238E27FC236}">
                <a16:creationId xmlns:a16="http://schemas.microsoft.com/office/drawing/2014/main" id="{063BA346-2546-B33F-21F0-FDF03E7AB989}"/>
              </a:ext>
            </a:extLst>
          </p:cNvPr>
          <p:cNvSpPr/>
          <p:nvPr/>
        </p:nvSpPr>
        <p:spPr>
          <a:xfrm rot="5400000">
            <a:off x="10630653" y="945928"/>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Isosceles Triangle 126">
            <a:extLst>
              <a:ext uri="{FF2B5EF4-FFF2-40B4-BE49-F238E27FC236}">
                <a16:creationId xmlns:a16="http://schemas.microsoft.com/office/drawing/2014/main" id="{AFF6FDD2-D0A4-8F22-F383-1313388E6A64}"/>
              </a:ext>
            </a:extLst>
          </p:cNvPr>
          <p:cNvSpPr/>
          <p:nvPr/>
        </p:nvSpPr>
        <p:spPr>
          <a:xfrm rot="5400000">
            <a:off x="9881516" y="-379838"/>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Isosceles Triangle 127">
            <a:extLst>
              <a:ext uri="{FF2B5EF4-FFF2-40B4-BE49-F238E27FC236}">
                <a16:creationId xmlns:a16="http://schemas.microsoft.com/office/drawing/2014/main" id="{2142E303-3D4F-64A5-E202-08CC4691A280}"/>
              </a:ext>
            </a:extLst>
          </p:cNvPr>
          <p:cNvSpPr/>
          <p:nvPr/>
        </p:nvSpPr>
        <p:spPr>
          <a:xfrm rot="16200000">
            <a:off x="9881516" y="52538"/>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Isosceles Triangle 128">
            <a:extLst>
              <a:ext uri="{FF2B5EF4-FFF2-40B4-BE49-F238E27FC236}">
                <a16:creationId xmlns:a16="http://schemas.microsoft.com/office/drawing/2014/main" id="{6D44011D-0708-B266-37E8-44B9A7460B7A}"/>
              </a:ext>
            </a:extLst>
          </p:cNvPr>
          <p:cNvSpPr/>
          <p:nvPr/>
        </p:nvSpPr>
        <p:spPr>
          <a:xfrm rot="5400000">
            <a:off x="9877167" y="498776"/>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Isosceles Triangle 129">
            <a:extLst>
              <a:ext uri="{FF2B5EF4-FFF2-40B4-BE49-F238E27FC236}">
                <a16:creationId xmlns:a16="http://schemas.microsoft.com/office/drawing/2014/main" id="{9F76D030-EEFB-ED16-FF12-A501F0B4C242}"/>
              </a:ext>
            </a:extLst>
          </p:cNvPr>
          <p:cNvSpPr/>
          <p:nvPr/>
        </p:nvSpPr>
        <p:spPr>
          <a:xfrm rot="16200000">
            <a:off x="10620143" y="1390428"/>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Isosceles Triangle 130">
            <a:extLst>
              <a:ext uri="{FF2B5EF4-FFF2-40B4-BE49-F238E27FC236}">
                <a16:creationId xmlns:a16="http://schemas.microsoft.com/office/drawing/2014/main" id="{17B797FB-D9A6-32E9-14E5-E4751F9940CB}"/>
              </a:ext>
            </a:extLst>
          </p:cNvPr>
          <p:cNvSpPr/>
          <p:nvPr/>
        </p:nvSpPr>
        <p:spPr>
          <a:xfrm rot="16200000">
            <a:off x="9114437" y="-37606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Isosceles Triangle 131">
            <a:extLst>
              <a:ext uri="{FF2B5EF4-FFF2-40B4-BE49-F238E27FC236}">
                <a16:creationId xmlns:a16="http://schemas.microsoft.com/office/drawing/2014/main" id="{558ACF8E-D7E6-DA6F-7DE3-F3124846CF88}"/>
              </a:ext>
            </a:extLst>
          </p:cNvPr>
          <p:cNvSpPr/>
          <p:nvPr/>
        </p:nvSpPr>
        <p:spPr>
          <a:xfrm rot="5400000">
            <a:off x="9124943" y="57766"/>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Isosceles Triangle 134">
            <a:extLst>
              <a:ext uri="{FF2B5EF4-FFF2-40B4-BE49-F238E27FC236}">
                <a16:creationId xmlns:a16="http://schemas.microsoft.com/office/drawing/2014/main" id="{7718987E-ADC7-9A48-A988-D2E352E5F14B}"/>
              </a:ext>
            </a:extLst>
          </p:cNvPr>
          <p:cNvSpPr/>
          <p:nvPr/>
        </p:nvSpPr>
        <p:spPr>
          <a:xfrm rot="5400000">
            <a:off x="8353329" y="-388891"/>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Isosceles Triangle 135">
            <a:extLst>
              <a:ext uri="{FF2B5EF4-FFF2-40B4-BE49-F238E27FC236}">
                <a16:creationId xmlns:a16="http://schemas.microsoft.com/office/drawing/2014/main" id="{44598DB3-492D-D4F4-0B57-49C9E3EF878E}"/>
              </a:ext>
            </a:extLst>
          </p:cNvPr>
          <p:cNvSpPr/>
          <p:nvPr/>
        </p:nvSpPr>
        <p:spPr>
          <a:xfrm rot="16200000">
            <a:off x="7586786" y="-393161"/>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Isosceles Triangle 136">
            <a:extLst>
              <a:ext uri="{FF2B5EF4-FFF2-40B4-BE49-F238E27FC236}">
                <a16:creationId xmlns:a16="http://schemas.microsoft.com/office/drawing/2014/main" id="{010A6CDA-4016-F7EE-2D7D-41663A050024}"/>
              </a:ext>
            </a:extLst>
          </p:cNvPr>
          <p:cNvSpPr/>
          <p:nvPr/>
        </p:nvSpPr>
        <p:spPr>
          <a:xfrm rot="5400000">
            <a:off x="7589236" y="43940"/>
            <a:ext cx="893381" cy="770157"/>
          </a:xfrm>
          <a:prstGeom prst="triangl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Isosceles Triangle 137">
            <a:extLst>
              <a:ext uri="{FF2B5EF4-FFF2-40B4-BE49-F238E27FC236}">
                <a16:creationId xmlns:a16="http://schemas.microsoft.com/office/drawing/2014/main" id="{C6F96C0A-5F18-471D-C3A8-4A73FC712A2D}"/>
              </a:ext>
            </a:extLst>
          </p:cNvPr>
          <p:cNvSpPr/>
          <p:nvPr/>
        </p:nvSpPr>
        <p:spPr>
          <a:xfrm rot="5400000">
            <a:off x="8363834" y="496584"/>
            <a:ext cx="893381" cy="770157"/>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CD3E60-1706-183A-5979-9F88B77906E1}"/>
              </a:ext>
            </a:extLst>
          </p:cNvPr>
          <p:cNvSpPr>
            <a:spLocks noGrp="1"/>
          </p:cNvSpPr>
          <p:nvPr>
            <p:ph type="title"/>
          </p:nvPr>
        </p:nvSpPr>
        <p:spPr>
          <a:xfrm>
            <a:off x="748390" y="142624"/>
            <a:ext cx="10515600" cy="1325563"/>
          </a:xfrm>
        </p:spPr>
        <p:txBody>
          <a:bodyPr>
            <a:normAutofit/>
          </a:bodyPr>
          <a:lstStyle/>
          <a:p>
            <a:pPr>
              <a:lnSpc>
                <a:spcPct val="100000"/>
              </a:lnSpc>
            </a:pPr>
            <a:r>
              <a:rPr lang="sv-SE" sz="1700">
                <a:solidFill>
                  <a:schemeClr val="bg1"/>
                </a:solidFill>
                <a:latin typeface="Poppins Medium" panose="00000600000000000000" pitchFamily="2" charset="0"/>
                <a:cs typeface="Poppins Medium" panose="00000600000000000000" pitchFamily="2" charset="0"/>
              </a:rPr>
              <a:t>Products &amp; Services</a:t>
            </a:r>
            <a:br>
              <a:rPr lang="sv-SE" sz="2000">
                <a:solidFill>
                  <a:schemeClr val="bg1"/>
                </a:solidFill>
                <a:latin typeface="Poppins Bold" panose="00000800000000000000" pitchFamily="2" charset="0"/>
                <a:cs typeface="Poppins Bold" panose="00000800000000000000" pitchFamily="2" charset="0"/>
              </a:rPr>
            </a:br>
            <a:r>
              <a:rPr lang="sv-SE">
                <a:solidFill>
                  <a:schemeClr val="bg1"/>
                </a:solidFill>
                <a:latin typeface="Poppins Bold" panose="00000800000000000000" pitchFamily="2" charset="0"/>
                <a:cs typeface="Poppins Bold" panose="00000800000000000000" pitchFamily="2" charset="0"/>
              </a:rPr>
              <a:t>Management Packs</a:t>
            </a:r>
          </a:p>
        </p:txBody>
      </p:sp>
      <p:pic>
        <p:nvPicPr>
          <p:cNvPr id="30" name="Picture 29" descr="A picture containing font, graphics, logo, text&#10;&#10;Description automatically generated">
            <a:extLst>
              <a:ext uri="{FF2B5EF4-FFF2-40B4-BE49-F238E27FC236}">
                <a16:creationId xmlns:a16="http://schemas.microsoft.com/office/drawing/2014/main" id="{9BF4F05B-A5A9-986F-3A10-DF6A6A1E1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grpSp>
        <p:nvGrpSpPr>
          <p:cNvPr id="82" name="Group 81">
            <a:extLst>
              <a:ext uri="{FF2B5EF4-FFF2-40B4-BE49-F238E27FC236}">
                <a16:creationId xmlns:a16="http://schemas.microsoft.com/office/drawing/2014/main" id="{9404F0E4-D412-5480-473F-645FFDED473E}"/>
              </a:ext>
            </a:extLst>
          </p:cNvPr>
          <p:cNvGrpSpPr/>
          <p:nvPr/>
        </p:nvGrpSpPr>
        <p:grpSpPr>
          <a:xfrm>
            <a:off x="862878" y="1561228"/>
            <a:ext cx="2442236" cy="2261858"/>
            <a:chOff x="875537" y="1690689"/>
            <a:chExt cx="2442236" cy="2261858"/>
          </a:xfrm>
        </p:grpSpPr>
        <p:sp>
          <p:nvSpPr>
            <p:cNvPr id="55" name="Rectangle 54">
              <a:extLst>
                <a:ext uri="{FF2B5EF4-FFF2-40B4-BE49-F238E27FC236}">
                  <a16:creationId xmlns:a16="http://schemas.microsoft.com/office/drawing/2014/main" id="{647B0EA7-7AD5-2770-2346-1512AA188730}"/>
                </a:ext>
              </a:extLst>
            </p:cNvPr>
            <p:cNvSpPr/>
            <p:nvPr/>
          </p:nvSpPr>
          <p:spPr>
            <a:xfrm>
              <a:off x="875537" y="1690689"/>
              <a:ext cx="2442236" cy="2260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traffic sign, light&#10;&#10;Description automatically generated">
              <a:extLst>
                <a:ext uri="{FF2B5EF4-FFF2-40B4-BE49-F238E27FC236}">
                  <a16:creationId xmlns:a16="http://schemas.microsoft.com/office/drawing/2014/main" id="{12A1CDFF-F529-D50E-9668-5DC13C4F1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397" y="1892299"/>
              <a:ext cx="1219835" cy="841266"/>
            </a:xfrm>
            <a:prstGeom prst="rect">
              <a:avLst/>
            </a:prstGeom>
          </p:spPr>
        </p:pic>
        <p:sp>
          <p:nvSpPr>
            <p:cNvPr id="48" name="Content Placeholder 2">
              <a:extLst>
                <a:ext uri="{FF2B5EF4-FFF2-40B4-BE49-F238E27FC236}">
                  <a16:creationId xmlns:a16="http://schemas.microsoft.com/office/drawing/2014/main" id="{DB9F771A-CE90-10DF-17C4-774205AEB2B6}"/>
                </a:ext>
              </a:extLst>
            </p:cNvPr>
            <p:cNvSpPr txBox="1">
              <a:spLocks/>
            </p:cNvSpPr>
            <p:nvPr/>
          </p:nvSpPr>
          <p:spPr>
            <a:xfrm>
              <a:off x="967027" y="2916443"/>
              <a:ext cx="2185289"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a:ln>
                    <a:noFill/>
                  </a:ln>
                  <a:solidFill>
                    <a:srgbClr val="343D4F"/>
                  </a:solidFill>
                  <a:effectLst/>
                  <a:uLnTx/>
                  <a:uFillTx/>
                  <a:latin typeface="Poppins Bold" panose="00000800000000000000" pitchFamily="2" charset="0"/>
                  <a:ea typeface="+mn-ea"/>
                  <a:cs typeface="Poppins Bold" panose="00000800000000000000" pitchFamily="2" charset="0"/>
                </a:rPr>
                <a:t>VMware Management Pack </a:t>
              </a:r>
            </a:p>
          </p:txBody>
        </p:sp>
        <p:sp>
          <p:nvSpPr>
            <p:cNvPr id="49" name="Content Placeholder 2">
              <a:extLst>
                <a:ext uri="{FF2B5EF4-FFF2-40B4-BE49-F238E27FC236}">
                  <a16:creationId xmlns:a16="http://schemas.microsoft.com/office/drawing/2014/main" id="{5263F43C-C3C5-2BA9-732D-C10BAEE07DB4}"/>
                </a:ext>
              </a:extLst>
            </p:cNvPr>
            <p:cNvSpPr txBox="1">
              <a:spLocks/>
            </p:cNvSpPr>
            <p:nvPr/>
          </p:nvSpPr>
          <p:spPr>
            <a:xfrm>
              <a:off x="958466" y="3160707"/>
              <a:ext cx="2289483" cy="791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50" b="0" i="0" u="none" strike="noStrike" kern="1200" cap="none" spc="0" normalizeH="0" baseline="0" noProof="0">
                  <a:ln>
                    <a:noFill/>
                  </a:ln>
                  <a:solidFill>
                    <a:prstClr val="black"/>
                  </a:solidFill>
                  <a:effectLst/>
                  <a:uLnTx/>
                  <a:uFillTx/>
                  <a:latin typeface="Poppins Light" panose="00000400000000000000" pitchFamily="2" charset="0"/>
                  <a:ea typeface="+mn-ea"/>
                  <a:cs typeface="Poppins Light" panose="00000400000000000000" pitchFamily="2" charset="0"/>
                </a:rPr>
                <a:t>The VMware Management Pack enables the monitoring of the VMware </a:t>
              </a:r>
              <a:r>
                <a:rPr kumimoji="0" lang="en-US" sz="750" b="0" i="0" u="none" strike="noStrike" kern="1200" cap="none" spc="0" normalizeH="0" baseline="0" noProof="0" err="1">
                  <a:ln>
                    <a:noFill/>
                  </a:ln>
                  <a:solidFill>
                    <a:prstClr val="black"/>
                  </a:solidFill>
                  <a:effectLst/>
                  <a:uLnTx/>
                  <a:uFillTx/>
                  <a:latin typeface="Poppins Light" panose="00000400000000000000" pitchFamily="2" charset="0"/>
                  <a:ea typeface="+mn-ea"/>
                  <a:cs typeface="Poppins Light" panose="00000400000000000000" pitchFamily="2" charset="0"/>
                </a:rPr>
                <a:t>ESXi</a:t>
              </a:r>
              <a:r>
                <a:rPr kumimoji="0" lang="en-US" sz="750" b="0" i="0" u="none" strike="noStrike" kern="1200" cap="none" spc="0" normalizeH="0" baseline="0" noProof="0">
                  <a:ln>
                    <a:noFill/>
                  </a:ln>
                  <a:solidFill>
                    <a:prstClr val="black"/>
                  </a:solidFill>
                  <a:effectLst/>
                  <a:uLnTx/>
                  <a:uFillTx/>
                  <a:latin typeface="Poppins Light" panose="00000400000000000000" pitchFamily="2" charset="0"/>
                  <a:ea typeface="+mn-ea"/>
                  <a:cs typeface="Poppins Light" panose="00000400000000000000" pitchFamily="2" charset="0"/>
                </a:rPr>
                <a:t> environment through vCenter™ within Microsoft’s System Center Operations Manager.</a:t>
              </a:r>
              <a:endParaRPr kumimoji="0" lang="sv-SE" sz="750" b="0" i="0" u="none" strike="noStrike" kern="1200" cap="none" spc="0" normalizeH="0" baseline="0" noProof="0">
                <a:ln>
                  <a:noFill/>
                </a:ln>
                <a:solidFill>
                  <a:prstClr val="black"/>
                </a:solidFill>
                <a:effectLst/>
                <a:uLnTx/>
                <a:uFillTx/>
                <a:latin typeface="Poppins Light" panose="00000400000000000000" pitchFamily="2" charset="0"/>
                <a:ea typeface="+mn-ea"/>
                <a:cs typeface="Poppins Light" panose="00000400000000000000" pitchFamily="2" charset="0"/>
              </a:endParaRPr>
            </a:p>
          </p:txBody>
        </p:sp>
      </p:grpSp>
      <p:grpSp>
        <p:nvGrpSpPr>
          <p:cNvPr id="80" name="Group 79">
            <a:extLst>
              <a:ext uri="{FF2B5EF4-FFF2-40B4-BE49-F238E27FC236}">
                <a16:creationId xmlns:a16="http://schemas.microsoft.com/office/drawing/2014/main" id="{1BC84297-1614-BAC5-45D0-87DF94E239CE}"/>
              </a:ext>
            </a:extLst>
          </p:cNvPr>
          <p:cNvGrpSpPr/>
          <p:nvPr/>
        </p:nvGrpSpPr>
        <p:grpSpPr>
          <a:xfrm>
            <a:off x="3670256" y="1562471"/>
            <a:ext cx="2442236" cy="2261858"/>
            <a:chOff x="3682915" y="1691932"/>
            <a:chExt cx="2442236" cy="2261858"/>
          </a:xfrm>
        </p:grpSpPr>
        <p:sp>
          <p:nvSpPr>
            <p:cNvPr id="54" name="Rectangle 53">
              <a:extLst>
                <a:ext uri="{FF2B5EF4-FFF2-40B4-BE49-F238E27FC236}">
                  <a16:creationId xmlns:a16="http://schemas.microsoft.com/office/drawing/2014/main" id="{C6423BE9-4D0C-3FDB-2E81-104D481CCADC}"/>
                </a:ext>
              </a:extLst>
            </p:cNvPr>
            <p:cNvSpPr/>
            <p:nvPr/>
          </p:nvSpPr>
          <p:spPr>
            <a:xfrm>
              <a:off x="3682915" y="1691932"/>
              <a:ext cx="2442236" cy="226061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Content Placeholder 2">
              <a:extLst>
                <a:ext uri="{FF2B5EF4-FFF2-40B4-BE49-F238E27FC236}">
                  <a16:creationId xmlns:a16="http://schemas.microsoft.com/office/drawing/2014/main" id="{670EBD64-8F7E-68D5-86F6-FF74D5D25139}"/>
                </a:ext>
              </a:extLst>
            </p:cNvPr>
            <p:cNvSpPr txBox="1">
              <a:spLocks/>
            </p:cNvSpPr>
            <p:nvPr/>
          </p:nvSpPr>
          <p:spPr>
            <a:xfrm>
              <a:off x="3791739" y="2917686"/>
              <a:ext cx="2202012"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Kubernetes</a:t>
              </a:r>
              <a:r>
                <a:rPr kumimoji="0" lang="sv-SE" sz="10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 Management Pack </a:t>
              </a:r>
            </a:p>
          </p:txBody>
        </p:sp>
        <p:sp>
          <p:nvSpPr>
            <p:cNvPr id="53" name="Content Placeholder 2">
              <a:extLst>
                <a:ext uri="{FF2B5EF4-FFF2-40B4-BE49-F238E27FC236}">
                  <a16:creationId xmlns:a16="http://schemas.microsoft.com/office/drawing/2014/main" id="{68043EA4-F1B0-61BA-E78C-EF1FEDAE4A6B}"/>
                </a:ext>
              </a:extLst>
            </p:cNvPr>
            <p:cNvSpPr txBox="1">
              <a:spLocks/>
            </p:cNvSpPr>
            <p:nvPr/>
          </p:nvSpPr>
          <p:spPr>
            <a:xfrm>
              <a:off x="3783177" y="3161950"/>
              <a:ext cx="2210573" cy="791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The Kubernetes Management Pack monitors the health and performance of your containerized Kubernetes infrastructure.  </a:t>
              </a:r>
              <a:endParaRPr kumimoji="0" lang="sv-SE"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p:txBody>
        </p:sp>
        <p:pic>
          <p:nvPicPr>
            <p:cNvPr id="14" name="Picture 13" descr="A red cube with black background&#10;&#10;Description automatically generated with low confidence">
              <a:extLst>
                <a:ext uri="{FF2B5EF4-FFF2-40B4-BE49-F238E27FC236}">
                  <a16:creationId xmlns:a16="http://schemas.microsoft.com/office/drawing/2014/main" id="{8EC5AEF9-50E8-664A-B022-8EC9FA3A28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8300" y="1893542"/>
              <a:ext cx="830517" cy="830517"/>
            </a:xfrm>
            <a:prstGeom prst="rect">
              <a:avLst/>
            </a:prstGeom>
          </p:spPr>
        </p:pic>
      </p:grpSp>
      <p:grpSp>
        <p:nvGrpSpPr>
          <p:cNvPr id="85" name="Group 84">
            <a:extLst>
              <a:ext uri="{FF2B5EF4-FFF2-40B4-BE49-F238E27FC236}">
                <a16:creationId xmlns:a16="http://schemas.microsoft.com/office/drawing/2014/main" id="{365E389C-CD88-91EF-17D3-24F48A3A5857}"/>
              </a:ext>
            </a:extLst>
          </p:cNvPr>
          <p:cNvGrpSpPr/>
          <p:nvPr/>
        </p:nvGrpSpPr>
        <p:grpSpPr>
          <a:xfrm>
            <a:off x="6477634" y="1562471"/>
            <a:ext cx="2442236" cy="2261858"/>
            <a:chOff x="6490293" y="1691932"/>
            <a:chExt cx="2442236" cy="2261858"/>
          </a:xfrm>
        </p:grpSpPr>
        <p:sp>
          <p:nvSpPr>
            <p:cNvPr id="56" name="Rectangle 55">
              <a:extLst>
                <a:ext uri="{FF2B5EF4-FFF2-40B4-BE49-F238E27FC236}">
                  <a16:creationId xmlns:a16="http://schemas.microsoft.com/office/drawing/2014/main" id="{29C11965-C9FA-8B13-4DE0-22AFCA47EE51}"/>
                </a:ext>
              </a:extLst>
            </p:cNvPr>
            <p:cNvSpPr/>
            <p:nvPr/>
          </p:nvSpPr>
          <p:spPr>
            <a:xfrm>
              <a:off x="6490293" y="1691932"/>
              <a:ext cx="2442236" cy="2260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Content Placeholder 2">
              <a:extLst>
                <a:ext uri="{FF2B5EF4-FFF2-40B4-BE49-F238E27FC236}">
                  <a16:creationId xmlns:a16="http://schemas.microsoft.com/office/drawing/2014/main" id="{16CDCC8C-E264-A35D-523B-19A0C416153A}"/>
                </a:ext>
              </a:extLst>
            </p:cNvPr>
            <p:cNvSpPr txBox="1">
              <a:spLocks/>
            </p:cNvSpPr>
            <p:nvPr/>
          </p:nvSpPr>
          <p:spPr>
            <a:xfrm>
              <a:off x="6599117" y="2917686"/>
              <a:ext cx="2202012"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a:ln>
                    <a:noFill/>
                  </a:ln>
                  <a:solidFill>
                    <a:srgbClr val="343D4F"/>
                  </a:solidFill>
                  <a:effectLst/>
                  <a:uLnTx/>
                  <a:uFillTx/>
                  <a:latin typeface="Poppins Bold" panose="00000800000000000000" pitchFamily="2" charset="0"/>
                  <a:ea typeface="+mn-ea"/>
                  <a:cs typeface="Poppins Bold" panose="00000800000000000000" pitchFamily="2" charset="0"/>
                </a:rPr>
                <a:t>Oracle Management Pack </a:t>
              </a:r>
            </a:p>
          </p:txBody>
        </p:sp>
        <p:sp>
          <p:nvSpPr>
            <p:cNvPr id="58" name="Content Placeholder 2">
              <a:extLst>
                <a:ext uri="{FF2B5EF4-FFF2-40B4-BE49-F238E27FC236}">
                  <a16:creationId xmlns:a16="http://schemas.microsoft.com/office/drawing/2014/main" id="{2F7D10EA-D5EE-C874-365E-0313085B4959}"/>
                </a:ext>
              </a:extLst>
            </p:cNvPr>
            <p:cNvSpPr txBox="1">
              <a:spLocks/>
            </p:cNvSpPr>
            <p:nvPr/>
          </p:nvSpPr>
          <p:spPr>
            <a:xfrm>
              <a:off x="6599609" y="3161950"/>
              <a:ext cx="2275466" cy="7918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50" b="0" i="0" u="none" strike="noStrike" kern="1200" cap="none" spc="0" normalizeH="0" baseline="0" noProof="0">
                  <a:ln>
                    <a:noFill/>
                  </a:ln>
                  <a:solidFill>
                    <a:prstClr val="black"/>
                  </a:solidFill>
                  <a:effectLst/>
                  <a:uLnTx/>
                  <a:uFillTx/>
                  <a:latin typeface="Poppins Light" panose="00000400000000000000" pitchFamily="2" charset="0"/>
                  <a:ea typeface="+mn-ea"/>
                  <a:cs typeface="Poppins Light" panose="00000400000000000000" pitchFamily="2" charset="0"/>
                </a:rPr>
                <a:t>Proactive monitoring of your Oracle® environment. Monitor all Oracle components (including RAC, ASM, Data Guard and FRA) and tablespace availability.</a:t>
              </a:r>
              <a:endParaRPr kumimoji="0" lang="sv-SE" sz="750" b="0" i="0" u="none" strike="noStrike" kern="1200" cap="none" spc="0" normalizeH="0" baseline="0" noProof="0">
                <a:ln>
                  <a:noFill/>
                </a:ln>
                <a:solidFill>
                  <a:prstClr val="black"/>
                </a:solidFill>
                <a:effectLst/>
                <a:uLnTx/>
                <a:uFillTx/>
                <a:latin typeface="Poppins Light" panose="00000400000000000000" pitchFamily="2" charset="0"/>
                <a:ea typeface="+mn-ea"/>
                <a:cs typeface="Poppins Light" panose="00000400000000000000" pitchFamily="2" charset="0"/>
              </a:endParaRPr>
            </a:p>
          </p:txBody>
        </p:sp>
        <p:pic>
          <p:nvPicPr>
            <p:cNvPr id="17" name="Picture 16" descr="A picture containing spring, coil spring&#10;&#10;Description automatically generated">
              <a:extLst>
                <a:ext uri="{FF2B5EF4-FFF2-40B4-BE49-F238E27FC236}">
                  <a16:creationId xmlns:a16="http://schemas.microsoft.com/office/drawing/2014/main" id="{D27A29EB-3E33-65CA-C82B-30F8A494A7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2082" y="1887846"/>
              <a:ext cx="1175098" cy="810413"/>
            </a:xfrm>
            <a:prstGeom prst="rect">
              <a:avLst/>
            </a:prstGeom>
          </p:spPr>
        </p:pic>
      </p:grpSp>
      <p:grpSp>
        <p:nvGrpSpPr>
          <p:cNvPr id="83" name="Group 82">
            <a:extLst>
              <a:ext uri="{FF2B5EF4-FFF2-40B4-BE49-F238E27FC236}">
                <a16:creationId xmlns:a16="http://schemas.microsoft.com/office/drawing/2014/main" id="{C0E9EC93-F326-ED3F-B422-1B87400D4B07}"/>
              </a:ext>
            </a:extLst>
          </p:cNvPr>
          <p:cNvGrpSpPr/>
          <p:nvPr/>
        </p:nvGrpSpPr>
        <p:grpSpPr>
          <a:xfrm>
            <a:off x="862878" y="4023454"/>
            <a:ext cx="2442236" cy="2261858"/>
            <a:chOff x="875537" y="4152915"/>
            <a:chExt cx="2442236" cy="2261858"/>
          </a:xfrm>
        </p:grpSpPr>
        <p:sp>
          <p:nvSpPr>
            <p:cNvPr id="68" name="Rectangle 67">
              <a:extLst>
                <a:ext uri="{FF2B5EF4-FFF2-40B4-BE49-F238E27FC236}">
                  <a16:creationId xmlns:a16="http://schemas.microsoft.com/office/drawing/2014/main" id="{0A729C1B-3B37-4C7D-4494-0C3F6D78D070}"/>
                </a:ext>
              </a:extLst>
            </p:cNvPr>
            <p:cNvSpPr/>
            <p:nvPr/>
          </p:nvSpPr>
          <p:spPr>
            <a:xfrm>
              <a:off x="875537" y="4152915"/>
              <a:ext cx="2442236" cy="226061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Content Placeholder 2">
              <a:extLst>
                <a:ext uri="{FF2B5EF4-FFF2-40B4-BE49-F238E27FC236}">
                  <a16:creationId xmlns:a16="http://schemas.microsoft.com/office/drawing/2014/main" id="{756F799C-3C52-9E6F-4336-9BC6454E5EB1}"/>
                </a:ext>
              </a:extLst>
            </p:cNvPr>
            <p:cNvSpPr txBox="1">
              <a:spLocks/>
            </p:cNvSpPr>
            <p:nvPr/>
          </p:nvSpPr>
          <p:spPr>
            <a:xfrm>
              <a:off x="967027" y="5378669"/>
              <a:ext cx="2185289"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Capacity</a:t>
              </a:r>
              <a:r>
                <a:rPr kumimoji="0" lang="sv-SE" sz="10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 Management Pack </a:t>
              </a:r>
            </a:p>
          </p:txBody>
        </p:sp>
        <p:sp>
          <p:nvSpPr>
            <p:cNvPr id="71" name="Content Placeholder 2">
              <a:extLst>
                <a:ext uri="{FF2B5EF4-FFF2-40B4-BE49-F238E27FC236}">
                  <a16:creationId xmlns:a16="http://schemas.microsoft.com/office/drawing/2014/main" id="{1DD6AEFF-49E5-885C-2C4F-0D396126A769}"/>
                </a:ext>
              </a:extLst>
            </p:cNvPr>
            <p:cNvSpPr txBox="1">
              <a:spLocks/>
            </p:cNvSpPr>
            <p:nvPr/>
          </p:nvSpPr>
          <p:spPr>
            <a:xfrm>
              <a:off x="958466" y="5622933"/>
              <a:ext cx="2185289" cy="791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Generate forecasting reports for all objects within Microsoft’s System Center Operations Manager data warehouse.</a:t>
              </a:r>
              <a:endParaRPr kumimoji="0" lang="sv-SE"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p:txBody>
        </p:sp>
        <p:pic>
          <p:nvPicPr>
            <p:cNvPr id="31" name="Picture 30" descr="A red gauge with a black background&#10;&#10;Description automatically generated with low confidence">
              <a:extLst>
                <a:ext uri="{FF2B5EF4-FFF2-40B4-BE49-F238E27FC236}">
                  <a16:creationId xmlns:a16="http://schemas.microsoft.com/office/drawing/2014/main" id="{3912A117-1FF8-2ADF-574A-0C2A4F3B0F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9753" y="4345159"/>
              <a:ext cx="1219836" cy="841266"/>
            </a:xfrm>
            <a:prstGeom prst="rect">
              <a:avLst/>
            </a:prstGeom>
          </p:spPr>
        </p:pic>
      </p:grpSp>
      <p:grpSp>
        <p:nvGrpSpPr>
          <p:cNvPr id="81" name="Group 80">
            <a:extLst>
              <a:ext uri="{FF2B5EF4-FFF2-40B4-BE49-F238E27FC236}">
                <a16:creationId xmlns:a16="http://schemas.microsoft.com/office/drawing/2014/main" id="{70D128BA-A5AD-7FED-AA10-4225E09D69CE}"/>
              </a:ext>
            </a:extLst>
          </p:cNvPr>
          <p:cNvGrpSpPr/>
          <p:nvPr/>
        </p:nvGrpSpPr>
        <p:grpSpPr>
          <a:xfrm>
            <a:off x="3666928" y="4023454"/>
            <a:ext cx="2525163" cy="2261858"/>
            <a:chOff x="3679587" y="4152915"/>
            <a:chExt cx="2525163" cy="2261858"/>
          </a:xfrm>
        </p:grpSpPr>
        <p:sp>
          <p:nvSpPr>
            <p:cNvPr id="72" name="Rectangle 71">
              <a:extLst>
                <a:ext uri="{FF2B5EF4-FFF2-40B4-BE49-F238E27FC236}">
                  <a16:creationId xmlns:a16="http://schemas.microsoft.com/office/drawing/2014/main" id="{BCB8EAE9-17FA-1A18-6CEC-D96EA7E984F9}"/>
                </a:ext>
              </a:extLst>
            </p:cNvPr>
            <p:cNvSpPr/>
            <p:nvPr/>
          </p:nvSpPr>
          <p:spPr>
            <a:xfrm>
              <a:off x="3679587" y="4152915"/>
              <a:ext cx="2442236" cy="2260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Content Placeholder 2">
              <a:extLst>
                <a:ext uri="{FF2B5EF4-FFF2-40B4-BE49-F238E27FC236}">
                  <a16:creationId xmlns:a16="http://schemas.microsoft.com/office/drawing/2014/main" id="{9E3709C0-E626-A560-E42A-7FBC71202B0F}"/>
                </a:ext>
              </a:extLst>
            </p:cNvPr>
            <p:cNvSpPr txBox="1">
              <a:spLocks/>
            </p:cNvSpPr>
            <p:nvPr/>
          </p:nvSpPr>
          <p:spPr>
            <a:xfrm>
              <a:off x="3771077" y="5378669"/>
              <a:ext cx="2185289"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a:ln>
                    <a:noFill/>
                  </a:ln>
                  <a:solidFill>
                    <a:srgbClr val="343D4F"/>
                  </a:solidFill>
                  <a:effectLst/>
                  <a:uLnTx/>
                  <a:uFillTx/>
                  <a:latin typeface="Poppins Bold" panose="00000800000000000000" pitchFamily="2" charset="0"/>
                  <a:ea typeface="+mn-ea"/>
                  <a:cs typeface="Poppins Bold" panose="00000800000000000000" pitchFamily="2" charset="0"/>
                </a:rPr>
                <a:t>SWIFT Management Pack </a:t>
              </a:r>
            </a:p>
          </p:txBody>
        </p:sp>
        <p:sp>
          <p:nvSpPr>
            <p:cNvPr id="75" name="Content Placeholder 2">
              <a:extLst>
                <a:ext uri="{FF2B5EF4-FFF2-40B4-BE49-F238E27FC236}">
                  <a16:creationId xmlns:a16="http://schemas.microsoft.com/office/drawing/2014/main" id="{7D09DCD6-1B74-0847-58D4-255409D01DCC}"/>
                </a:ext>
              </a:extLst>
            </p:cNvPr>
            <p:cNvSpPr txBox="1">
              <a:spLocks/>
            </p:cNvSpPr>
            <p:nvPr/>
          </p:nvSpPr>
          <p:spPr>
            <a:xfrm>
              <a:off x="3762515" y="5622933"/>
              <a:ext cx="2442235" cy="7918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30" b="0" i="0" u="none" strike="noStrike" kern="1200" cap="none" spc="0" normalizeH="0" baseline="0" noProof="0">
                  <a:ln>
                    <a:noFill/>
                  </a:ln>
                  <a:solidFill>
                    <a:prstClr val="black"/>
                  </a:solidFill>
                  <a:effectLst/>
                  <a:uLnTx/>
                  <a:uFillTx/>
                  <a:latin typeface="Poppins Light" panose="00000400000000000000" pitchFamily="2" charset="0"/>
                  <a:ea typeface="+mn-ea"/>
                  <a:cs typeface="Poppins Light" panose="00000400000000000000" pitchFamily="2" charset="0"/>
                </a:rPr>
                <a:t>The SWIFT Management Pack is a solution that enables the monitoring of the SWIFT Gateway™ and SWIFT Alliance Access™ servers within Microsoft’s System Center Operations Manager.</a:t>
              </a:r>
              <a:endParaRPr kumimoji="0" lang="sv-SE" sz="730" b="0" i="0" u="none" strike="noStrike" kern="1200" cap="none" spc="0" normalizeH="0" baseline="0" noProof="0">
                <a:ln>
                  <a:noFill/>
                </a:ln>
                <a:solidFill>
                  <a:prstClr val="black"/>
                </a:solidFill>
                <a:effectLst/>
                <a:uLnTx/>
                <a:uFillTx/>
                <a:latin typeface="Poppins Light" panose="00000400000000000000" pitchFamily="2" charset="0"/>
                <a:ea typeface="+mn-ea"/>
                <a:cs typeface="Poppins Light" panose="00000400000000000000" pitchFamily="2" charset="0"/>
              </a:endParaRPr>
            </a:p>
          </p:txBody>
        </p:sp>
        <p:pic>
          <p:nvPicPr>
            <p:cNvPr id="33" name="Picture 32" descr="A picture containing graphics, circle, symbol, red&#10;&#10;Description automatically generated">
              <a:extLst>
                <a:ext uri="{FF2B5EF4-FFF2-40B4-BE49-F238E27FC236}">
                  <a16:creationId xmlns:a16="http://schemas.microsoft.com/office/drawing/2014/main" id="{3B52633B-77EE-5899-76F2-7E71BC0B73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3640" y="4345020"/>
              <a:ext cx="1219836" cy="841266"/>
            </a:xfrm>
            <a:prstGeom prst="rect">
              <a:avLst/>
            </a:prstGeom>
          </p:spPr>
        </p:pic>
      </p:grpSp>
      <p:grpSp>
        <p:nvGrpSpPr>
          <p:cNvPr id="84" name="Group 83">
            <a:extLst>
              <a:ext uri="{FF2B5EF4-FFF2-40B4-BE49-F238E27FC236}">
                <a16:creationId xmlns:a16="http://schemas.microsoft.com/office/drawing/2014/main" id="{C0C63500-C8DE-4CBF-4ED5-0039D4CBD784}"/>
              </a:ext>
            </a:extLst>
          </p:cNvPr>
          <p:cNvGrpSpPr/>
          <p:nvPr/>
        </p:nvGrpSpPr>
        <p:grpSpPr>
          <a:xfrm>
            <a:off x="6469197" y="4019001"/>
            <a:ext cx="2442236" cy="2261858"/>
            <a:chOff x="6481856" y="4148462"/>
            <a:chExt cx="2442236" cy="2261858"/>
          </a:xfrm>
          <a:solidFill>
            <a:srgbClr val="343D4F"/>
          </a:solidFill>
        </p:grpSpPr>
        <p:sp>
          <p:nvSpPr>
            <p:cNvPr id="76" name="Rectangle 75">
              <a:extLst>
                <a:ext uri="{FF2B5EF4-FFF2-40B4-BE49-F238E27FC236}">
                  <a16:creationId xmlns:a16="http://schemas.microsoft.com/office/drawing/2014/main" id="{2C30F5BF-00D0-CD61-58FB-4C005A97252D}"/>
                </a:ext>
              </a:extLst>
            </p:cNvPr>
            <p:cNvSpPr/>
            <p:nvPr/>
          </p:nvSpPr>
          <p:spPr>
            <a:xfrm>
              <a:off x="6481856" y="4148462"/>
              <a:ext cx="2442236" cy="226061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Content Placeholder 2">
              <a:extLst>
                <a:ext uri="{FF2B5EF4-FFF2-40B4-BE49-F238E27FC236}">
                  <a16:creationId xmlns:a16="http://schemas.microsoft.com/office/drawing/2014/main" id="{6D8C2D41-59B6-14AE-ADBB-C8FFFD1E9F9E}"/>
                </a:ext>
              </a:extLst>
            </p:cNvPr>
            <p:cNvSpPr txBox="1">
              <a:spLocks/>
            </p:cNvSpPr>
            <p:nvPr/>
          </p:nvSpPr>
          <p:spPr>
            <a:xfrm>
              <a:off x="6573346" y="5374216"/>
              <a:ext cx="2185289" cy="207883"/>
            </a:xfrm>
            <a:prstGeom prst="rect">
              <a:avLst/>
            </a:prstGeom>
            <a:grp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Ping</a:t>
              </a:r>
              <a:r>
                <a:rPr kumimoji="0" lang="sv-SE" sz="10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 Management Pack </a:t>
              </a:r>
            </a:p>
          </p:txBody>
        </p:sp>
        <p:sp>
          <p:nvSpPr>
            <p:cNvPr id="79" name="Content Placeholder 2">
              <a:extLst>
                <a:ext uri="{FF2B5EF4-FFF2-40B4-BE49-F238E27FC236}">
                  <a16:creationId xmlns:a16="http://schemas.microsoft.com/office/drawing/2014/main" id="{714BC543-1BDA-3249-C28B-01AC9EE8EA89}"/>
                </a:ext>
              </a:extLst>
            </p:cNvPr>
            <p:cNvSpPr txBox="1">
              <a:spLocks/>
            </p:cNvSpPr>
            <p:nvPr/>
          </p:nvSpPr>
          <p:spPr>
            <a:xfrm>
              <a:off x="6564785" y="5618480"/>
              <a:ext cx="2301237" cy="79184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The Ping Management Pack checks the status of your environment by means of ICMP Ping in Microsoft’s System Center Operations Manager.</a:t>
              </a:r>
              <a:endParaRPr kumimoji="0" lang="sv-SE"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p:txBody>
        </p:sp>
        <p:pic>
          <p:nvPicPr>
            <p:cNvPr id="39" name="Picture 38" descr="A picture containing graphics, circle, colorfulness, design&#10;&#10;Description automatically generated">
              <a:extLst>
                <a:ext uri="{FF2B5EF4-FFF2-40B4-BE49-F238E27FC236}">
                  <a16:creationId xmlns:a16="http://schemas.microsoft.com/office/drawing/2014/main" id="{2B8525C7-D51C-1FFE-EA53-3CAE1B31D8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3938" y="4480093"/>
              <a:ext cx="1084103" cy="571120"/>
            </a:xfrm>
            <a:prstGeom prst="rect">
              <a:avLst/>
            </a:prstGeom>
            <a:grpFill/>
          </p:spPr>
        </p:pic>
      </p:grpSp>
      <p:sp>
        <p:nvSpPr>
          <p:cNvPr id="139" name="Isosceles Triangle 138">
            <a:extLst>
              <a:ext uri="{FF2B5EF4-FFF2-40B4-BE49-F238E27FC236}">
                <a16:creationId xmlns:a16="http://schemas.microsoft.com/office/drawing/2014/main" id="{D0BD1725-A059-A791-8526-5D78A1AA9F64}"/>
              </a:ext>
            </a:extLst>
          </p:cNvPr>
          <p:cNvSpPr/>
          <p:nvPr/>
        </p:nvSpPr>
        <p:spPr>
          <a:xfrm rot="5400000">
            <a:off x="11380265" y="2712037"/>
            <a:ext cx="893381" cy="770157"/>
          </a:xfrm>
          <a:prstGeom prst="triangl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25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sp>
        <p:nvSpPr>
          <p:cNvPr id="77" name="Isosceles Triangle 76">
            <a:extLst>
              <a:ext uri="{FF2B5EF4-FFF2-40B4-BE49-F238E27FC236}">
                <a16:creationId xmlns:a16="http://schemas.microsoft.com/office/drawing/2014/main" id="{DEB3BCD1-B2AA-0DF0-E7F1-BF0FE0FE9C0A}"/>
              </a:ext>
            </a:extLst>
          </p:cNvPr>
          <p:cNvSpPr/>
          <p:nvPr/>
        </p:nvSpPr>
        <p:spPr>
          <a:xfrm rot="10800000">
            <a:off x="9568402" y="-4984"/>
            <a:ext cx="7961061" cy="6862984"/>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Isosceles Triangle 79">
            <a:extLst>
              <a:ext uri="{FF2B5EF4-FFF2-40B4-BE49-F238E27FC236}">
                <a16:creationId xmlns:a16="http://schemas.microsoft.com/office/drawing/2014/main" id="{CBB7A29C-B7FC-FDF2-10D3-A7BFC0409869}"/>
              </a:ext>
            </a:extLst>
          </p:cNvPr>
          <p:cNvSpPr/>
          <p:nvPr/>
        </p:nvSpPr>
        <p:spPr>
          <a:xfrm>
            <a:off x="7679741" y="-811735"/>
            <a:ext cx="8893398" cy="7666724"/>
          </a:xfrm>
          <a:prstGeom prst="triangle">
            <a:avLst/>
          </a:prstGeom>
          <a:solidFill>
            <a:srgbClr val="797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A picture containing font, graphics, logo, text&#10;&#10;Description automatically generated">
            <a:extLst>
              <a:ext uri="{FF2B5EF4-FFF2-40B4-BE49-F238E27FC236}">
                <a16:creationId xmlns:a16="http://schemas.microsoft.com/office/drawing/2014/main" id="{9BF4F05B-A5A9-986F-3A10-DF6A6A1E1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57" name="Content Placeholder 2">
            <a:extLst>
              <a:ext uri="{FF2B5EF4-FFF2-40B4-BE49-F238E27FC236}">
                <a16:creationId xmlns:a16="http://schemas.microsoft.com/office/drawing/2014/main" id="{16CDCC8C-E264-A35D-523B-19A0C416153A}"/>
              </a:ext>
            </a:extLst>
          </p:cNvPr>
          <p:cNvSpPr txBox="1">
            <a:spLocks/>
          </p:cNvSpPr>
          <p:nvPr/>
        </p:nvSpPr>
        <p:spPr>
          <a:xfrm>
            <a:off x="6599117" y="2917686"/>
            <a:ext cx="2202012"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a:ln>
                  <a:noFill/>
                </a:ln>
                <a:solidFill>
                  <a:srgbClr val="343D4F"/>
                </a:solidFill>
                <a:effectLst/>
                <a:uLnTx/>
                <a:uFillTx/>
                <a:latin typeface="Poppins Bold" panose="00000800000000000000" pitchFamily="2" charset="0"/>
                <a:ea typeface="+mn-ea"/>
                <a:cs typeface="Poppins Bold" panose="00000800000000000000" pitchFamily="2" charset="0"/>
              </a:rPr>
              <a:t>Oracle Management Pack </a:t>
            </a:r>
          </a:p>
        </p:txBody>
      </p:sp>
      <p:grpSp>
        <p:nvGrpSpPr>
          <p:cNvPr id="69" name="Group 68">
            <a:extLst>
              <a:ext uri="{FF2B5EF4-FFF2-40B4-BE49-F238E27FC236}">
                <a16:creationId xmlns:a16="http://schemas.microsoft.com/office/drawing/2014/main" id="{5D17936C-82C5-4B7C-B658-6741837EAB80}"/>
              </a:ext>
            </a:extLst>
          </p:cNvPr>
          <p:cNvGrpSpPr/>
          <p:nvPr/>
        </p:nvGrpSpPr>
        <p:grpSpPr>
          <a:xfrm>
            <a:off x="648960" y="2321864"/>
            <a:ext cx="2442236" cy="2261858"/>
            <a:chOff x="875537" y="1690689"/>
            <a:chExt cx="2442236" cy="2261858"/>
          </a:xfrm>
        </p:grpSpPr>
        <p:sp>
          <p:nvSpPr>
            <p:cNvPr id="55" name="Rectangle 54">
              <a:extLst>
                <a:ext uri="{FF2B5EF4-FFF2-40B4-BE49-F238E27FC236}">
                  <a16:creationId xmlns:a16="http://schemas.microsoft.com/office/drawing/2014/main" id="{647B0EA7-7AD5-2770-2346-1512AA188730}"/>
                </a:ext>
              </a:extLst>
            </p:cNvPr>
            <p:cNvSpPr/>
            <p:nvPr/>
          </p:nvSpPr>
          <p:spPr>
            <a:xfrm>
              <a:off x="875537" y="1690689"/>
              <a:ext cx="2442236" cy="2260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Content Placeholder 2">
              <a:extLst>
                <a:ext uri="{FF2B5EF4-FFF2-40B4-BE49-F238E27FC236}">
                  <a16:creationId xmlns:a16="http://schemas.microsoft.com/office/drawing/2014/main" id="{DB9F771A-CE90-10DF-17C4-774205AEB2B6}"/>
                </a:ext>
              </a:extLst>
            </p:cNvPr>
            <p:cNvSpPr txBox="1">
              <a:spLocks/>
            </p:cNvSpPr>
            <p:nvPr/>
          </p:nvSpPr>
          <p:spPr>
            <a:xfrm>
              <a:off x="967027" y="2916443"/>
              <a:ext cx="2289483"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err="1">
                  <a:ln>
                    <a:noFill/>
                  </a:ln>
                  <a:solidFill>
                    <a:srgbClr val="343D4F"/>
                  </a:solidFill>
                  <a:effectLst/>
                  <a:uLnTx/>
                  <a:uFillTx/>
                  <a:latin typeface="Poppins Bold" panose="00000800000000000000" pitchFamily="2" charset="0"/>
                  <a:ea typeface="+mn-ea"/>
                  <a:cs typeface="Poppins Bold" panose="00000800000000000000" pitchFamily="2" charset="0"/>
                </a:rPr>
                <a:t>EZalert</a:t>
              </a:r>
              <a:endParaRPr kumimoji="0" lang="sv-SE" sz="1000" b="0" i="0" u="none" strike="noStrike" kern="1200" cap="none" spc="0" normalizeH="0" baseline="0" noProof="0">
                <a:ln>
                  <a:noFill/>
                </a:ln>
                <a:solidFill>
                  <a:srgbClr val="343D4F"/>
                </a:solidFill>
                <a:effectLst/>
                <a:uLnTx/>
                <a:uFillTx/>
                <a:latin typeface="Poppins Bold" panose="00000800000000000000" pitchFamily="2" charset="0"/>
                <a:ea typeface="+mn-ea"/>
                <a:cs typeface="Poppins Bold" panose="00000800000000000000" pitchFamily="2" charset="0"/>
              </a:endParaRPr>
            </a:p>
          </p:txBody>
        </p:sp>
        <p:sp>
          <p:nvSpPr>
            <p:cNvPr id="49" name="Content Placeholder 2">
              <a:extLst>
                <a:ext uri="{FF2B5EF4-FFF2-40B4-BE49-F238E27FC236}">
                  <a16:creationId xmlns:a16="http://schemas.microsoft.com/office/drawing/2014/main" id="{5263F43C-C3C5-2BA9-732D-C10BAEE07DB4}"/>
                </a:ext>
              </a:extLst>
            </p:cNvPr>
            <p:cNvSpPr txBox="1">
              <a:spLocks/>
            </p:cNvSpPr>
            <p:nvPr/>
          </p:nvSpPr>
          <p:spPr>
            <a:xfrm>
              <a:off x="958466" y="3160707"/>
              <a:ext cx="2289483" cy="791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50" b="0" i="0" u="none" strike="noStrike" kern="1200" cap="none" spc="0" normalizeH="0" baseline="0" noProof="0">
                  <a:ln>
                    <a:noFill/>
                  </a:ln>
                  <a:solidFill>
                    <a:prstClr val="black"/>
                  </a:solidFill>
                  <a:effectLst/>
                  <a:uLnTx/>
                  <a:uFillTx/>
                  <a:latin typeface="Poppins Light" panose="00000400000000000000" pitchFamily="2" charset="0"/>
                  <a:ea typeface="+mn-ea"/>
                  <a:cs typeface="Poppins Light" panose="00000400000000000000" pitchFamily="2" charset="0"/>
                </a:rPr>
                <a:t>Optimize your IT Operations using a virtual operator that automatically filters out alert noise and removes manual dispatching routines inside Operations Manager.</a:t>
              </a:r>
              <a:endParaRPr kumimoji="0" lang="sv-SE" sz="750" b="0" i="0" u="none" strike="noStrike" kern="1200" cap="none" spc="0" normalizeH="0" baseline="0" noProof="0">
                <a:ln>
                  <a:noFill/>
                </a:ln>
                <a:solidFill>
                  <a:prstClr val="black"/>
                </a:solidFill>
                <a:effectLst/>
                <a:uLnTx/>
                <a:uFillTx/>
                <a:latin typeface="Poppins Light" panose="00000400000000000000" pitchFamily="2" charset="0"/>
                <a:ea typeface="+mn-ea"/>
                <a:cs typeface="Poppins Light" panose="00000400000000000000" pitchFamily="2" charset="0"/>
              </a:endParaRPr>
            </a:p>
          </p:txBody>
        </p:sp>
        <p:pic>
          <p:nvPicPr>
            <p:cNvPr id="13" name="Picture 12" descr="A picture containing symbol, graphics, circle, font&#10;&#10;Description automatically generated">
              <a:extLst>
                <a:ext uri="{FF2B5EF4-FFF2-40B4-BE49-F238E27FC236}">
                  <a16:creationId xmlns:a16="http://schemas.microsoft.com/office/drawing/2014/main" id="{0D56AC07-351E-A86E-C128-F49FBA767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736" y="1882933"/>
              <a:ext cx="1219837" cy="841267"/>
            </a:xfrm>
            <a:prstGeom prst="rect">
              <a:avLst/>
            </a:prstGeom>
          </p:spPr>
        </p:pic>
      </p:grpSp>
      <p:sp>
        <p:nvSpPr>
          <p:cNvPr id="8" name="Title 1">
            <a:extLst>
              <a:ext uri="{FF2B5EF4-FFF2-40B4-BE49-F238E27FC236}">
                <a16:creationId xmlns:a16="http://schemas.microsoft.com/office/drawing/2014/main" id="{94E0B36A-88F6-9F92-B9FF-FE70E40B78A8}"/>
              </a:ext>
            </a:extLst>
          </p:cNvPr>
          <p:cNvSpPr>
            <a:spLocks noGrp="1"/>
          </p:cNvSpPr>
          <p:nvPr>
            <p:ph type="title"/>
          </p:nvPr>
        </p:nvSpPr>
        <p:spPr>
          <a:xfrm>
            <a:off x="748390" y="142624"/>
            <a:ext cx="10515600" cy="1325563"/>
          </a:xfrm>
        </p:spPr>
        <p:txBody>
          <a:bodyPr>
            <a:normAutofit/>
          </a:bodyPr>
          <a:lstStyle/>
          <a:p>
            <a:pPr>
              <a:lnSpc>
                <a:spcPct val="100000"/>
              </a:lnSpc>
            </a:pPr>
            <a:r>
              <a:rPr lang="sv-SE" sz="1700" dirty="0">
                <a:solidFill>
                  <a:schemeClr val="bg1"/>
                </a:solidFill>
                <a:latin typeface="Poppins Medium" panose="00000600000000000000" pitchFamily="2" charset="0"/>
                <a:cs typeface="Poppins Medium" panose="00000600000000000000" pitchFamily="2" charset="0"/>
              </a:rPr>
              <a:t>Products &amp; Services</a:t>
            </a:r>
            <a:br>
              <a:rPr lang="sv-SE" sz="2000" dirty="0">
                <a:solidFill>
                  <a:schemeClr val="bg1"/>
                </a:solidFill>
                <a:latin typeface="Poppins Bold" panose="00000800000000000000" pitchFamily="2" charset="0"/>
                <a:cs typeface="Poppins Bold" panose="00000800000000000000" pitchFamily="2" charset="0"/>
              </a:rPr>
            </a:br>
            <a:r>
              <a:rPr lang="sv-SE" dirty="0" err="1">
                <a:solidFill>
                  <a:schemeClr val="bg1"/>
                </a:solidFill>
                <a:latin typeface="Poppins Bold" panose="00000800000000000000" pitchFamily="2" charset="0"/>
                <a:cs typeface="Poppins Bold" panose="00000800000000000000" pitchFamily="2" charset="0"/>
              </a:rPr>
              <a:t>Other</a:t>
            </a:r>
            <a:r>
              <a:rPr lang="sv-SE" dirty="0">
                <a:solidFill>
                  <a:schemeClr val="bg1"/>
                </a:solidFill>
                <a:latin typeface="Poppins Bold" panose="00000800000000000000" pitchFamily="2" charset="0"/>
                <a:cs typeface="Poppins Bold" panose="00000800000000000000" pitchFamily="2" charset="0"/>
              </a:rPr>
              <a:t> </a:t>
            </a:r>
            <a:r>
              <a:rPr lang="sv-SE" dirty="0" err="1">
                <a:solidFill>
                  <a:schemeClr val="bg1"/>
                </a:solidFill>
                <a:latin typeface="Poppins Bold" panose="00000800000000000000" pitchFamily="2" charset="0"/>
                <a:cs typeface="Poppins Bold" panose="00000800000000000000" pitchFamily="2" charset="0"/>
              </a:rPr>
              <a:t>products</a:t>
            </a:r>
            <a:endParaRPr lang="sv-SE" dirty="0">
              <a:solidFill>
                <a:schemeClr val="bg1"/>
              </a:solidFill>
              <a:latin typeface="Poppins Bold" panose="00000800000000000000" pitchFamily="2" charset="0"/>
              <a:cs typeface="Poppins Bold" panose="00000800000000000000" pitchFamily="2" charset="0"/>
            </a:endParaRPr>
          </a:p>
        </p:txBody>
      </p:sp>
      <p:grpSp>
        <p:nvGrpSpPr>
          <p:cNvPr id="67" name="Group 66">
            <a:extLst>
              <a:ext uri="{FF2B5EF4-FFF2-40B4-BE49-F238E27FC236}">
                <a16:creationId xmlns:a16="http://schemas.microsoft.com/office/drawing/2014/main" id="{E6AA6F36-4041-CCE7-7E20-98724A3B97B2}"/>
              </a:ext>
            </a:extLst>
          </p:cNvPr>
          <p:cNvGrpSpPr/>
          <p:nvPr/>
        </p:nvGrpSpPr>
        <p:grpSpPr>
          <a:xfrm>
            <a:off x="3456338" y="2323107"/>
            <a:ext cx="2442236" cy="2261858"/>
            <a:chOff x="3682915" y="1691932"/>
            <a:chExt cx="2442236" cy="2261858"/>
          </a:xfrm>
        </p:grpSpPr>
        <p:sp>
          <p:nvSpPr>
            <p:cNvPr id="54" name="Rectangle 53">
              <a:extLst>
                <a:ext uri="{FF2B5EF4-FFF2-40B4-BE49-F238E27FC236}">
                  <a16:creationId xmlns:a16="http://schemas.microsoft.com/office/drawing/2014/main" id="{C6423BE9-4D0C-3FDB-2E81-104D481CCADC}"/>
                </a:ext>
              </a:extLst>
            </p:cNvPr>
            <p:cNvSpPr/>
            <p:nvPr/>
          </p:nvSpPr>
          <p:spPr>
            <a:xfrm>
              <a:off x="3682915" y="1691932"/>
              <a:ext cx="2442236" cy="226061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Content Placeholder 2">
              <a:extLst>
                <a:ext uri="{FF2B5EF4-FFF2-40B4-BE49-F238E27FC236}">
                  <a16:creationId xmlns:a16="http://schemas.microsoft.com/office/drawing/2014/main" id="{670EBD64-8F7E-68D5-86F6-FF74D5D25139}"/>
                </a:ext>
              </a:extLst>
            </p:cNvPr>
            <p:cNvSpPr txBox="1">
              <a:spLocks/>
            </p:cNvSpPr>
            <p:nvPr/>
          </p:nvSpPr>
          <p:spPr>
            <a:xfrm>
              <a:off x="3791739" y="2917686"/>
              <a:ext cx="2202012"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Oracle Log </a:t>
              </a:r>
              <a:r>
                <a:rPr kumimoji="0" lang="sv-SE" sz="10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Analytics</a:t>
              </a:r>
              <a:endParaRPr kumimoji="0" lang="sv-SE" sz="10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endParaRPr>
            </a:p>
          </p:txBody>
        </p:sp>
        <p:sp>
          <p:nvSpPr>
            <p:cNvPr id="53" name="Content Placeholder 2">
              <a:extLst>
                <a:ext uri="{FF2B5EF4-FFF2-40B4-BE49-F238E27FC236}">
                  <a16:creationId xmlns:a16="http://schemas.microsoft.com/office/drawing/2014/main" id="{68043EA4-F1B0-61BA-E78C-EF1FEDAE4A6B}"/>
                </a:ext>
              </a:extLst>
            </p:cNvPr>
            <p:cNvSpPr txBox="1">
              <a:spLocks/>
            </p:cNvSpPr>
            <p:nvPr/>
          </p:nvSpPr>
          <p:spPr>
            <a:xfrm>
              <a:off x="3783177" y="3161950"/>
              <a:ext cx="2289483" cy="791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Use the OpsLogix Microsoft OMS Log Analytics Solution to monitor your Oracle Environment. </a:t>
              </a:r>
              <a:endParaRPr kumimoji="0" lang="sv-SE"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p:txBody>
        </p:sp>
        <p:pic>
          <p:nvPicPr>
            <p:cNvPr id="16" name="Picture 15" descr="A red sign with a magnifying glass&#10;&#10;Description automatically generated with medium confidence">
              <a:extLst>
                <a:ext uri="{FF2B5EF4-FFF2-40B4-BE49-F238E27FC236}">
                  <a16:creationId xmlns:a16="http://schemas.microsoft.com/office/drawing/2014/main" id="{6AFA2E29-7CB9-EE83-D4D4-9B6C88AC19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676" y="1918043"/>
              <a:ext cx="1118015" cy="771045"/>
            </a:xfrm>
            <a:prstGeom prst="rect">
              <a:avLst/>
            </a:prstGeom>
          </p:spPr>
        </p:pic>
      </p:grpSp>
      <p:grpSp>
        <p:nvGrpSpPr>
          <p:cNvPr id="65" name="Group 64">
            <a:extLst>
              <a:ext uri="{FF2B5EF4-FFF2-40B4-BE49-F238E27FC236}">
                <a16:creationId xmlns:a16="http://schemas.microsoft.com/office/drawing/2014/main" id="{56FAC9F2-C464-DD58-C776-AA8D594E4C2B}"/>
              </a:ext>
            </a:extLst>
          </p:cNvPr>
          <p:cNvGrpSpPr/>
          <p:nvPr/>
        </p:nvGrpSpPr>
        <p:grpSpPr>
          <a:xfrm>
            <a:off x="9071094" y="2321864"/>
            <a:ext cx="2442236" cy="2261858"/>
            <a:chOff x="875537" y="4152915"/>
            <a:chExt cx="2442236" cy="2261858"/>
          </a:xfrm>
          <a:solidFill>
            <a:srgbClr val="343D4F"/>
          </a:solidFill>
        </p:grpSpPr>
        <p:sp>
          <p:nvSpPr>
            <p:cNvPr id="68" name="Rectangle 67">
              <a:extLst>
                <a:ext uri="{FF2B5EF4-FFF2-40B4-BE49-F238E27FC236}">
                  <a16:creationId xmlns:a16="http://schemas.microsoft.com/office/drawing/2014/main" id="{0A729C1B-3B37-4C7D-4494-0C3F6D78D070}"/>
                </a:ext>
              </a:extLst>
            </p:cNvPr>
            <p:cNvSpPr/>
            <p:nvPr/>
          </p:nvSpPr>
          <p:spPr>
            <a:xfrm>
              <a:off x="875537" y="4152915"/>
              <a:ext cx="2442236" cy="226061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Content Placeholder 2">
              <a:extLst>
                <a:ext uri="{FF2B5EF4-FFF2-40B4-BE49-F238E27FC236}">
                  <a16:creationId xmlns:a16="http://schemas.microsoft.com/office/drawing/2014/main" id="{756F799C-3C52-9E6F-4336-9BC6454E5EB1}"/>
                </a:ext>
              </a:extLst>
            </p:cNvPr>
            <p:cNvSpPr txBox="1">
              <a:spLocks/>
            </p:cNvSpPr>
            <p:nvPr/>
          </p:nvSpPr>
          <p:spPr>
            <a:xfrm>
              <a:off x="967027" y="5378669"/>
              <a:ext cx="2280922" cy="207883"/>
            </a:xfrm>
            <a:prstGeom prst="rect">
              <a:avLst/>
            </a:prstGeom>
            <a:grp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SCOM </a:t>
              </a:r>
              <a:r>
                <a:rPr kumimoji="0" lang="sv-SE" sz="10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Connector</a:t>
              </a:r>
              <a:r>
                <a:rPr kumimoji="0" lang="sv-SE" sz="10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 for MS Teams</a:t>
              </a:r>
            </a:p>
          </p:txBody>
        </p:sp>
        <p:sp>
          <p:nvSpPr>
            <p:cNvPr id="71" name="Content Placeholder 2">
              <a:extLst>
                <a:ext uri="{FF2B5EF4-FFF2-40B4-BE49-F238E27FC236}">
                  <a16:creationId xmlns:a16="http://schemas.microsoft.com/office/drawing/2014/main" id="{1DD6AEFF-49E5-885C-2C4F-0D396126A769}"/>
                </a:ext>
              </a:extLst>
            </p:cNvPr>
            <p:cNvSpPr txBox="1">
              <a:spLocks/>
            </p:cNvSpPr>
            <p:nvPr/>
          </p:nvSpPr>
          <p:spPr>
            <a:xfrm>
              <a:off x="958466" y="5622933"/>
              <a:ext cx="2185289" cy="79184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The SCOM Connector for MS Teams allows you to get bi-directional data sync between SCOM alerts and MS Teams. </a:t>
              </a:r>
              <a:endParaRPr kumimoji="0" lang="sv-SE"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p:txBody>
        </p:sp>
        <p:pic>
          <p:nvPicPr>
            <p:cNvPr id="37" name="Picture 36" descr="A red circle with a person in it&#10;&#10;Description automatically generated with low confidence">
              <a:extLst>
                <a:ext uri="{FF2B5EF4-FFF2-40B4-BE49-F238E27FC236}">
                  <a16:creationId xmlns:a16="http://schemas.microsoft.com/office/drawing/2014/main" id="{8A7D303C-3068-C860-CC4D-87923932B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4958" y="4350080"/>
              <a:ext cx="829426" cy="828850"/>
            </a:xfrm>
            <a:prstGeom prst="rect">
              <a:avLst/>
            </a:prstGeom>
            <a:grpFill/>
          </p:spPr>
        </p:pic>
      </p:grpSp>
      <p:grpSp>
        <p:nvGrpSpPr>
          <p:cNvPr id="66" name="Group 65">
            <a:extLst>
              <a:ext uri="{FF2B5EF4-FFF2-40B4-BE49-F238E27FC236}">
                <a16:creationId xmlns:a16="http://schemas.microsoft.com/office/drawing/2014/main" id="{8A6CB626-6CBA-EF1E-08D8-6B00130212D3}"/>
              </a:ext>
            </a:extLst>
          </p:cNvPr>
          <p:cNvGrpSpPr/>
          <p:nvPr/>
        </p:nvGrpSpPr>
        <p:grpSpPr>
          <a:xfrm>
            <a:off x="6263716" y="2321864"/>
            <a:ext cx="2442236" cy="2261858"/>
            <a:chOff x="3679587" y="4152915"/>
            <a:chExt cx="2442236" cy="2261858"/>
          </a:xfrm>
        </p:grpSpPr>
        <p:sp>
          <p:nvSpPr>
            <p:cNvPr id="72" name="Rectangle 71">
              <a:extLst>
                <a:ext uri="{FF2B5EF4-FFF2-40B4-BE49-F238E27FC236}">
                  <a16:creationId xmlns:a16="http://schemas.microsoft.com/office/drawing/2014/main" id="{BCB8EAE9-17FA-1A18-6CEC-D96EA7E984F9}"/>
                </a:ext>
              </a:extLst>
            </p:cNvPr>
            <p:cNvSpPr/>
            <p:nvPr/>
          </p:nvSpPr>
          <p:spPr>
            <a:xfrm>
              <a:off x="3679587" y="4152915"/>
              <a:ext cx="2442236" cy="2260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Content Placeholder 2">
              <a:extLst>
                <a:ext uri="{FF2B5EF4-FFF2-40B4-BE49-F238E27FC236}">
                  <a16:creationId xmlns:a16="http://schemas.microsoft.com/office/drawing/2014/main" id="{9E3709C0-E626-A560-E42A-7FBC71202B0F}"/>
                </a:ext>
              </a:extLst>
            </p:cNvPr>
            <p:cNvSpPr txBox="1">
              <a:spLocks/>
            </p:cNvSpPr>
            <p:nvPr/>
          </p:nvSpPr>
          <p:spPr>
            <a:xfrm>
              <a:off x="3771077" y="5378669"/>
              <a:ext cx="2231234"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err="1">
                  <a:ln>
                    <a:noFill/>
                  </a:ln>
                  <a:solidFill>
                    <a:srgbClr val="343D4F"/>
                  </a:solidFill>
                  <a:effectLst/>
                  <a:uLnTx/>
                  <a:uFillTx/>
                  <a:latin typeface="Poppins Bold" panose="00000800000000000000" pitchFamily="2" charset="0"/>
                  <a:ea typeface="+mn-ea"/>
                  <a:cs typeface="Poppins Bold" panose="00000800000000000000" pitchFamily="2" charset="0"/>
                </a:rPr>
                <a:t>ServiceNow</a:t>
              </a:r>
              <a:r>
                <a:rPr kumimoji="0" lang="sv-SE" sz="1000" b="0" i="0" u="none" strike="noStrike" kern="1200" cap="none" spc="0" normalizeH="0" baseline="0" noProof="0">
                  <a:ln>
                    <a:noFill/>
                  </a:ln>
                  <a:solidFill>
                    <a:srgbClr val="343D4F"/>
                  </a:solidFill>
                  <a:effectLst/>
                  <a:uLnTx/>
                  <a:uFillTx/>
                  <a:latin typeface="Poppins Bold" panose="00000800000000000000" pitchFamily="2" charset="0"/>
                  <a:ea typeface="+mn-ea"/>
                  <a:cs typeface="Poppins Bold" panose="00000800000000000000" pitchFamily="2" charset="0"/>
                </a:rPr>
                <a:t> Incident </a:t>
              </a:r>
              <a:r>
                <a:rPr kumimoji="0" lang="sv-SE" sz="1000" b="0" i="0" u="none" strike="noStrike" kern="1200" cap="none" spc="0" normalizeH="0" baseline="0" noProof="0" err="1">
                  <a:ln>
                    <a:noFill/>
                  </a:ln>
                  <a:solidFill>
                    <a:srgbClr val="343D4F"/>
                  </a:solidFill>
                  <a:effectLst/>
                  <a:uLnTx/>
                  <a:uFillTx/>
                  <a:latin typeface="Poppins Bold" panose="00000800000000000000" pitchFamily="2" charset="0"/>
                  <a:ea typeface="+mn-ea"/>
                  <a:cs typeface="Poppins Bold" panose="00000800000000000000" pitchFamily="2" charset="0"/>
                </a:rPr>
                <a:t>Connector</a:t>
              </a:r>
              <a:endParaRPr kumimoji="0" lang="sv-SE" sz="1000" b="0" i="0" u="none" strike="noStrike" kern="1200" cap="none" spc="0" normalizeH="0" baseline="0" noProof="0">
                <a:ln>
                  <a:noFill/>
                </a:ln>
                <a:solidFill>
                  <a:srgbClr val="343D4F"/>
                </a:solidFill>
                <a:effectLst/>
                <a:uLnTx/>
                <a:uFillTx/>
                <a:latin typeface="Poppins Bold" panose="00000800000000000000" pitchFamily="2" charset="0"/>
                <a:ea typeface="+mn-ea"/>
                <a:cs typeface="Poppins Bold" panose="00000800000000000000" pitchFamily="2" charset="0"/>
              </a:endParaRPr>
            </a:p>
          </p:txBody>
        </p:sp>
        <p:sp>
          <p:nvSpPr>
            <p:cNvPr id="75" name="Content Placeholder 2">
              <a:extLst>
                <a:ext uri="{FF2B5EF4-FFF2-40B4-BE49-F238E27FC236}">
                  <a16:creationId xmlns:a16="http://schemas.microsoft.com/office/drawing/2014/main" id="{7D09DCD6-1B74-0847-58D4-255409D01DCC}"/>
                </a:ext>
              </a:extLst>
            </p:cNvPr>
            <p:cNvSpPr txBox="1">
              <a:spLocks/>
            </p:cNvSpPr>
            <p:nvPr/>
          </p:nvSpPr>
          <p:spPr>
            <a:xfrm>
              <a:off x="3762516" y="5622933"/>
              <a:ext cx="2231234" cy="791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50" b="0" i="0" u="none" strike="noStrike" kern="1200" cap="none" spc="0" normalizeH="0" baseline="0" noProof="0">
                  <a:ln>
                    <a:noFill/>
                  </a:ln>
                  <a:solidFill>
                    <a:prstClr val="black"/>
                  </a:solidFill>
                  <a:effectLst/>
                  <a:uLnTx/>
                  <a:uFillTx/>
                  <a:latin typeface="Poppins Light" panose="00000400000000000000" pitchFamily="2" charset="0"/>
                  <a:ea typeface="+mn-ea"/>
                  <a:cs typeface="Poppins Light" panose="00000400000000000000" pitchFamily="2" charset="0"/>
                </a:rPr>
                <a:t>With the ServiceNow Incident Connector you get bi-directional data sync between SCOM alerts and ServiceNow incidents.  </a:t>
              </a:r>
              <a:endParaRPr kumimoji="0" lang="sv-SE" sz="750" b="0" i="0" u="none" strike="noStrike" kern="1200" cap="none" spc="0" normalizeH="0" baseline="0" noProof="0">
                <a:ln>
                  <a:noFill/>
                </a:ln>
                <a:solidFill>
                  <a:prstClr val="black"/>
                </a:solidFill>
                <a:effectLst/>
                <a:uLnTx/>
                <a:uFillTx/>
                <a:latin typeface="Poppins Light" panose="00000400000000000000" pitchFamily="2" charset="0"/>
                <a:ea typeface="+mn-ea"/>
                <a:cs typeface="Poppins Light" panose="00000400000000000000" pitchFamily="2" charset="0"/>
              </a:endParaRPr>
            </a:p>
          </p:txBody>
        </p:sp>
        <p:pic>
          <p:nvPicPr>
            <p:cNvPr id="64" name="Picture 63" descr="A black and red rectangle with three dots&#10;&#10;Description automatically generated with low confidence">
              <a:extLst>
                <a:ext uri="{FF2B5EF4-FFF2-40B4-BE49-F238E27FC236}">
                  <a16:creationId xmlns:a16="http://schemas.microsoft.com/office/drawing/2014/main" id="{410E9642-9ED2-A788-EFF9-3826BF1C9F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0787" y="4443756"/>
              <a:ext cx="853772" cy="682741"/>
            </a:xfrm>
            <a:prstGeom prst="rect">
              <a:avLst/>
            </a:prstGeom>
          </p:spPr>
        </p:pic>
      </p:grpSp>
    </p:spTree>
    <p:extLst>
      <p:ext uri="{BB962C8B-B14F-4D97-AF65-F5344CB8AC3E}">
        <p14:creationId xmlns:p14="http://schemas.microsoft.com/office/powerpoint/2010/main" val="13818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B3838"/>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D41D8B6-F005-0024-6F30-3A8E33BCA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0"/>
            <a:ext cx="8248650" cy="4713514"/>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36" name="Isosceles Triangle 35">
            <a:extLst>
              <a:ext uri="{FF2B5EF4-FFF2-40B4-BE49-F238E27FC236}">
                <a16:creationId xmlns:a16="http://schemas.microsoft.com/office/drawing/2014/main" id="{666A18AA-9EAD-98F7-81F9-E3437A004A3B}"/>
              </a:ext>
            </a:extLst>
          </p:cNvPr>
          <p:cNvSpPr/>
          <p:nvPr/>
        </p:nvSpPr>
        <p:spPr>
          <a:xfrm rot="10800000">
            <a:off x="-3968010" y="0"/>
            <a:ext cx="11449437" cy="10069335"/>
          </a:xfrm>
          <a:prstGeom prst="triangle">
            <a:avLst/>
          </a:prstGeom>
          <a:solidFill>
            <a:srgbClr val="343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A picture containing font, graphics, logo, text&#10;&#10;Description automatically generated">
            <a:extLst>
              <a:ext uri="{FF2B5EF4-FFF2-40B4-BE49-F238E27FC236}">
                <a16:creationId xmlns:a16="http://schemas.microsoft.com/office/drawing/2014/main" id="{9BF4F05B-A5A9-986F-3A10-DF6A6A1E1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14" name="Title 1">
            <a:extLst>
              <a:ext uri="{FF2B5EF4-FFF2-40B4-BE49-F238E27FC236}">
                <a16:creationId xmlns:a16="http://schemas.microsoft.com/office/drawing/2014/main" id="{966756BD-1871-1730-0EEB-1EB1E035F326}"/>
              </a:ext>
            </a:extLst>
          </p:cNvPr>
          <p:cNvSpPr>
            <a:spLocks noGrp="1"/>
          </p:cNvSpPr>
          <p:nvPr>
            <p:ph type="title"/>
          </p:nvPr>
        </p:nvSpPr>
        <p:spPr>
          <a:xfrm>
            <a:off x="748390" y="142624"/>
            <a:ext cx="10515600" cy="1325563"/>
          </a:xfrm>
        </p:spPr>
        <p:txBody>
          <a:bodyPr>
            <a:normAutofit/>
          </a:bodyPr>
          <a:lstStyle/>
          <a:p>
            <a:pPr>
              <a:lnSpc>
                <a:spcPct val="100000"/>
              </a:lnSpc>
            </a:pPr>
            <a:r>
              <a:rPr lang="sv-SE" sz="1700">
                <a:solidFill>
                  <a:schemeClr val="bg1"/>
                </a:solidFill>
                <a:latin typeface="Poppins Medium" panose="00000600000000000000" pitchFamily="2" charset="0"/>
                <a:cs typeface="Poppins Medium" panose="00000600000000000000" pitchFamily="2" charset="0"/>
              </a:rPr>
              <a:t>Products &amp; Services</a:t>
            </a:r>
            <a:br>
              <a:rPr lang="sv-SE" sz="2000">
                <a:solidFill>
                  <a:schemeClr val="bg1"/>
                </a:solidFill>
                <a:latin typeface="Poppins Bold" panose="00000800000000000000" pitchFamily="2" charset="0"/>
                <a:cs typeface="Poppins Bold" panose="00000800000000000000" pitchFamily="2" charset="0"/>
              </a:rPr>
            </a:br>
            <a:r>
              <a:rPr lang="sv-SE" sz="3600" err="1">
                <a:solidFill>
                  <a:schemeClr val="bg1"/>
                </a:solidFill>
                <a:latin typeface="Poppins Bold" panose="00000800000000000000" pitchFamily="2" charset="0"/>
                <a:cs typeface="Poppins Bold" panose="00000800000000000000" pitchFamily="2" charset="0"/>
              </a:rPr>
              <a:t>Services</a:t>
            </a:r>
            <a:endParaRPr lang="sv-SE" sz="3600">
              <a:solidFill>
                <a:schemeClr val="bg1"/>
              </a:solidFill>
              <a:latin typeface="Poppins Bold" panose="00000800000000000000" pitchFamily="2" charset="0"/>
              <a:cs typeface="Poppins Bold" panose="00000800000000000000" pitchFamily="2" charset="0"/>
            </a:endParaRPr>
          </a:p>
        </p:txBody>
      </p:sp>
      <p:grpSp>
        <p:nvGrpSpPr>
          <p:cNvPr id="15" name="Group 14">
            <a:extLst>
              <a:ext uri="{FF2B5EF4-FFF2-40B4-BE49-F238E27FC236}">
                <a16:creationId xmlns:a16="http://schemas.microsoft.com/office/drawing/2014/main" id="{B42F9DE0-602C-6F9C-2A41-898CE464828E}"/>
              </a:ext>
            </a:extLst>
          </p:cNvPr>
          <p:cNvGrpSpPr/>
          <p:nvPr/>
        </p:nvGrpSpPr>
        <p:grpSpPr>
          <a:xfrm>
            <a:off x="754675" y="1563437"/>
            <a:ext cx="3541100" cy="1036104"/>
            <a:chOff x="-6690049" y="1584369"/>
            <a:chExt cx="3541100" cy="1036104"/>
          </a:xfrm>
        </p:grpSpPr>
        <p:sp>
          <p:nvSpPr>
            <p:cNvPr id="17" name="Content Placeholder 2">
              <a:extLst>
                <a:ext uri="{FF2B5EF4-FFF2-40B4-BE49-F238E27FC236}">
                  <a16:creationId xmlns:a16="http://schemas.microsoft.com/office/drawing/2014/main" id="{8105E3D5-76DD-8A36-1E5F-B6B4C64BD5F1}"/>
                </a:ext>
              </a:extLst>
            </p:cNvPr>
            <p:cNvSpPr txBox="1">
              <a:spLocks/>
            </p:cNvSpPr>
            <p:nvPr/>
          </p:nvSpPr>
          <p:spPr>
            <a:xfrm>
              <a:off x="-6681488" y="1584369"/>
              <a:ext cx="2289483"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Monitoring</a:t>
              </a:r>
              <a:r>
                <a:rPr kumimoji="0" lang="sv-SE" sz="10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 as a Service</a:t>
              </a:r>
            </a:p>
          </p:txBody>
        </p:sp>
        <p:sp>
          <p:nvSpPr>
            <p:cNvPr id="18" name="Content Placeholder 2">
              <a:extLst>
                <a:ext uri="{FF2B5EF4-FFF2-40B4-BE49-F238E27FC236}">
                  <a16:creationId xmlns:a16="http://schemas.microsoft.com/office/drawing/2014/main" id="{F1B3CAF3-6588-C7BC-F792-5B105206DAA9}"/>
                </a:ext>
              </a:extLst>
            </p:cNvPr>
            <p:cNvSpPr txBox="1">
              <a:spLocks/>
            </p:cNvSpPr>
            <p:nvPr/>
          </p:nvSpPr>
          <p:spPr>
            <a:xfrm>
              <a:off x="-6690049" y="1828633"/>
              <a:ext cx="3541100" cy="791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We have gathered our experience, combined knowledge, and software, including how we deliver monitoring, under a single umbrella. </a:t>
              </a:r>
              <a:endParaRPr kumimoji="0" lang="sv-SE"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p:txBody>
        </p:sp>
      </p:grpSp>
      <p:sp>
        <p:nvSpPr>
          <p:cNvPr id="37" name="Oval 36">
            <a:extLst>
              <a:ext uri="{FF2B5EF4-FFF2-40B4-BE49-F238E27FC236}">
                <a16:creationId xmlns:a16="http://schemas.microsoft.com/office/drawing/2014/main" id="{DFD1A417-8AFD-BE8E-ED65-4616DA69794D}"/>
              </a:ext>
            </a:extLst>
          </p:cNvPr>
          <p:cNvSpPr/>
          <p:nvPr/>
        </p:nvSpPr>
        <p:spPr>
          <a:xfrm>
            <a:off x="4937471" y="5212521"/>
            <a:ext cx="428085" cy="428085"/>
          </a:xfrm>
          <a:prstGeom prst="ellips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1</a:t>
            </a:r>
          </a:p>
        </p:txBody>
      </p:sp>
      <p:sp>
        <p:nvSpPr>
          <p:cNvPr id="38" name="Oval 37">
            <a:extLst>
              <a:ext uri="{FF2B5EF4-FFF2-40B4-BE49-F238E27FC236}">
                <a16:creationId xmlns:a16="http://schemas.microsoft.com/office/drawing/2014/main" id="{C965F70F-3B5D-3408-709F-81077B5EC9BA}"/>
              </a:ext>
            </a:extLst>
          </p:cNvPr>
          <p:cNvSpPr/>
          <p:nvPr/>
        </p:nvSpPr>
        <p:spPr>
          <a:xfrm>
            <a:off x="7387368" y="5212050"/>
            <a:ext cx="428085" cy="428085"/>
          </a:xfrm>
          <a:prstGeom prst="ellipse">
            <a:avLst/>
          </a:prstGeom>
          <a:solidFill>
            <a:srgbClr val="F86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2</a:t>
            </a:r>
          </a:p>
        </p:txBody>
      </p:sp>
      <p:sp>
        <p:nvSpPr>
          <p:cNvPr id="39" name="Oval 38">
            <a:extLst>
              <a:ext uri="{FF2B5EF4-FFF2-40B4-BE49-F238E27FC236}">
                <a16:creationId xmlns:a16="http://schemas.microsoft.com/office/drawing/2014/main" id="{E2F72F0C-CCCD-4D58-CB47-32DA8C3EB3B0}"/>
              </a:ext>
            </a:extLst>
          </p:cNvPr>
          <p:cNvSpPr/>
          <p:nvPr/>
        </p:nvSpPr>
        <p:spPr>
          <a:xfrm>
            <a:off x="9844650" y="5219199"/>
            <a:ext cx="428085" cy="428085"/>
          </a:xfrm>
          <a:prstGeom prst="ellipse">
            <a:avLst/>
          </a:prstGeom>
          <a:solidFill>
            <a:srgbClr val="D63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3</a:t>
            </a:r>
          </a:p>
        </p:txBody>
      </p:sp>
      <p:sp>
        <p:nvSpPr>
          <p:cNvPr id="41" name="Content Placeholder 2">
            <a:extLst>
              <a:ext uri="{FF2B5EF4-FFF2-40B4-BE49-F238E27FC236}">
                <a16:creationId xmlns:a16="http://schemas.microsoft.com/office/drawing/2014/main" id="{97B7B269-F085-D82A-F88A-9A9A6F3E509A}"/>
              </a:ext>
            </a:extLst>
          </p:cNvPr>
          <p:cNvSpPr txBox="1">
            <a:spLocks/>
          </p:cNvSpPr>
          <p:nvPr/>
        </p:nvSpPr>
        <p:spPr>
          <a:xfrm>
            <a:off x="5424369" y="5360386"/>
            <a:ext cx="1959769" cy="791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6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We build and implement a monitoring solution according to your requirements and set of programs and applications integrated into SCOM.</a:t>
            </a:r>
            <a:endParaRPr kumimoji="0" lang="sv-SE" sz="6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p:txBody>
      </p:sp>
      <p:sp>
        <p:nvSpPr>
          <p:cNvPr id="42" name="Content Placeholder 2">
            <a:extLst>
              <a:ext uri="{FF2B5EF4-FFF2-40B4-BE49-F238E27FC236}">
                <a16:creationId xmlns:a16="http://schemas.microsoft.com/office/drawing/2014/main" id="{553A4B39-F316-1816-44AE-232E79A33370}"/>
              </a:ext>
            </a:extLst>
          </p:cNvPr>
          <p:cNvSpPr txBox="1">
            <a:spLocks/>
          </p:cNvSpPr>
          <p:nvPr/>
        </p:nvSpPr>
        <p:spPr>
          <a:xfrm>
            <a:off x="5424369" y="5212050"/>
            <a:ext cx="2289483"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8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Build</a:t>
            </a:r>
            <a:endParaRPr kumimoji="0" lang="sv-SE" sz="8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endParaRPr>
          </a:p>
        </p:txBody>
      </p:sp>
      <p:sp>
        <p:nvSpPr>
          <p:cNvPr id="43" name="Content Placeholder 2">
            <a:extLst>
              <a:ext uri="{FF2B5EF4-FFF2-40B4-BE49-F238E27FC236}">
                <a16:creationId xmlns:a16="http://schemas.microsoft.com/office/drawing/2014/main" id="{722C79D4-6005-96EC-EEA7-2E8303F7019E}"/>
              </a:ext>
            </a:extLst>
          </p:cNvPr>
          <p:cNvSpPr txBox="1">
            <a:spLocks/>
          </p:cNvSpPr>
          <p:nvPr/>
        </p:nvSpPr>
        <p:spPr>
          <a:xfrm>
            <a:off x="7877883" y="5360386"/>
            <a:ext cx="1845565" cy="791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6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Throughout the lifecycle of the service, we are present with support and as a long-term knowledge partner - to build great monitoring capabilities.</a:t>
            </a:r>
            <a:endParaRPr kumimoji="0" lang="sv-SE" sz="6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p:txBody>
      </p:sp>
      <p:sp>
        <p:nvSpPr>
          <p:cNvPr id="44" name="Content Placeholder 2">
            <a:extLst>
              <a:ext uri="{FF2B5EF4-FFF2-40B4-BE49-F238E27FC236}">
                <a16:creationId xmlns:a16="http://schemas.microsoft.com/office/drawing/2014/main" id="{887FA90A-5071-F7F6-7C23-46D09102E1FD}"/>
              </a:ext>
            </a:extLst>
          </p:cNvPr>
          <p:cNvSpPr txBox="1">
            <a:spLocks/>
          </p:cNvSpPr>
          <p:nvPr/>
        </p:nvSpPr>
        <p:spPr>
          <a:xfrm>
            <a:off x="7877883" y="5212050"/>
            <a:ext cx="2289483"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8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Monitor</a:t>
            </a:r>
          </a:p>
        </p:txBody>
      </p:sp>
      <p:sp>
        <p:nvSpPr>
          <p:cNvPr id="45" name="Content Placeholder 2">
            <a:extLst>
              <a:ext uri="{FF2B5EF4-FFF2-40B4-BE49-F238E27FC236}">
                <a16:creationId xmlns:a16="http://schemas.microsoft.com/office/drawing/2014/main" id="{FA4B9A91-ACF8-79A1-4A85-3DE263B2B98B}"/>
              </a:ext>
            </a:extLst>
          </p:cNvPr>
          <p:cNvSpPr txBox="1">
            <a:spLocks/>
          </p:cNvSpPr>
          <p:nvPr/>
        </p:nvSpPr>
        <p:spPr>
          <a:xfrm>
            <a:off x="10331548" y="5360386"/>
            <a:ext cx="1802585" cy="791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6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Rely on monitoring that is constantly developing, improving, and staying relevant and future-proof with little effort required from you.</a:t>
            </a:r>
            <a:endParaRPr kumimoji="0" lang="sv-SE" sz="6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p:txBody>
      </p:sp>
      <p:sp>
        <p:nvSpPr>
          <p:cNvPr id="46" name="Content Placeholder 2">
            <a:extLst>
              <a:ext uri="{FF2B5EF4-FFF2-40B4-BE49-F238E27FC236}">
                <a16:creationId xmlns:a16="http://schemas.microsoft.com/office/drawing/2014/main" id="{296E29AF-8075-0E66-66AC-57E3D12285A0}"/>
              </a:ext>
            </a:extLst>
          </p:cNvPr>
          <p:cNvSpPr txBox="1">
            <a:spLocks/>
          </p:cNvSpPr>
          <p:nvPr/>
        </p:nvSpPr>
        <p:spPr>
          <a:xfrm>
            <a:off x="10331548" y="5212050"/>
            <a:ext cx="2289483" cy="20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8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Improve</a:t>
            </a:r>
            <a:endParaRPr kumimoji="0" lang="sv-SE" sz="8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endParaRPr>
          </a:p>
        </p:txBody>
      </p:sp>
      <p:sp>
        <p:nvSpPr>
          <p:cNvPr id="50" name="Content Placeholder 2">
            <a:extLst>
              <a:ext uri="{FF2B5EF4-FFF2-40B4-BE49-F238E27FC236}">
                <a16:creationId xmlns:a16="http://schemas.microsoft.com/office/drawing/2014/main" id="{5C27FBD0-79D8-C86B-1D37-8CF56D964B57}"/>
              </a:ext>
            </a:extLst>
          </p:cNvPr>
          <p:cNvSpPr txBox="1">
            <a:spLocks/>
          </p:cNvSpPr>
          <p:nvPr/>
        </p:nvSpPr>
        <p:spPr>
          <a:xfrm>
            <a:off x="891092" y="2966257"/>
            <a:ext cx="3541100" cy="2245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Lifecycle management</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Upgrading to new versions of SCOM</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New development of solutions and Management Packs</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Continuous testing of the IT environment</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Configuration of performance</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Troubleshooting.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7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sv-SE" sz="70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p:txBody>
      </p:sp>
      <p:sp>
        <p:nvSpPr>
          <p:cNvPr id="57" name="Flowchart: Connector 56">
            <a:extLst>
              <a:ext uri="{FF2B5EF4-FFF2-40B4-BE49-F238E27FC236}">
                <a16:creationId xmlns:a16="http://schemas.microsoft.com/office/drawing/2014/main" id="{21D49D71-015C-968A-10E6-D6D27F815DBB}"/>
              </a:ext>
            </a:extLst>
          </p:cNvPr>
          <p:cNvSpPr/>
          <p:nvPr/>
        </p:nvSpPr>
        <p:spPr>
          <a:xfrm>
            <a:off x="728549" y="1632691"/>
            <a:ext cx="69374" cy="69374"/>
          </a:xfrm>
          <a:prstGeom prst="flowChartConnector">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045AAB-7F24-E182-E992-ECD09C1C5DCC}"/>
              </a:ext>
            </a:extLst>
          </p:cNvPr>
          <p:cNvSpPr txBox="1">
            <a:spLocks/>
          </p:cNvSpPr>
          <p:nvPr/>
        </p:nvSpPr>
        <p:spPr>
          <a:xfrm>
            <a:off x="881655" y="5310194"/>
            <a:ext cx="1813795" cy="1466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75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We are here for you during the entire process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Support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Order new monitoring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rPr>
              <a:t>Monthly meetings.</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US"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sv-SE" sz="750" b="0" i="0" u="none" strike="noStrike" kern="1200" cap="none" spc="0" normalizeH="0" baseline="0" noProof="0">
              <a:ln>
                <a:noFill/>
              </a:ln>
              <a:solidFill>
                <a:prstClr val="white"/>
              </a:solidFill>
              <a:effectLst/>
              <a:uLnTx/>
              <a:uFillTx/>
              <a:latin typeface="Poppins Light" panose="00000400000000000000" pitchFamily="2" charset="0"/>
              <a:ea typeface="+mn-ea"/>
              <a:cs typeface="Poppins Light" panose="00000400000000000000" pitchFamily="2" charset="0"/>
            </a:endParaRPr>
          </a:p>
        </p:txBody>
      </p:sp>
      <p:sp>
        <p:nvSpPr>
          <p:cNvPr id="4" name="Content Placeholder 2">
            <a:extLst>
              <a:ext uri="{FF2B5EF4-FFF2-40B4-BE49-F238E27FC236}">
                <a16:creationId xmlns:a16="http://schemas.microsoft.com/office/drawing/2014/main" id="{3395EAC5-DA7E-FB36-DE9A-A2D8168FD914}"/>
              </a:ext>
            </a:extLst>
          </p:cNvPr>
          <p:cNvSpPr txBox="1">
            <a:spLocks/>
          </p:cNvSpPr>
          <p:nvPr/>
        </p:nvSpPr>
        <p:spPr>
          <a:xfrm>
            <a:off x="754366" y="2479428"/>
            <a:ext cx="3804814" cy="2340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9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In </a:t>
            </a:r>
            <a:r>
              <a:rPr kumimoji="0" lang="sv-SE" sz="9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practice</a:t>
            </a:r>
            <a:r>
              <a:rPr kumimoji="0" lang="sv-SE" sz="9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 – </a:t>
            </a:r>
            <a:r>
              <a:rPr kumimoji="0" lang="sv-SE" sz="9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what</a:t>
            </a:r>
            <a:r>
              <a:rPr kumimoji="0" lang="sv-SE" sz="9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 is </a:t>
            </a:r>
            <a:r>
              <a:rPr kumimoji="0" lang="sv-SE" sz="9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included</a:t>
            </a:r>
            <a:r>
              <a:rPr kumimoji="0" lang="sv-SE" sz="9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 in the service?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7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For </a:t>
            </a:r>
            <a:r>
              <a:rPr kumimoji="0" lang="sv-SE" sz="700" b="0" i="0" u="none" strike="noStrike" kern="1200" cap="none" spc="0" normalizeH="0" baseline="0" noProof="0" err="1">
                <a:ln>
                  <a:noFill/>
                </a:ln>
                <a:solidFill>
                  <a:prstClr val="white"/>
                </a:solidFill>
                <a:effectLst/>
                <a:uLnTx/>
                <a:uFillTx/>
                <a:latin typeface="Poppins Bold" panose="00000800000000000000" pitchFamily="2" charset="0"/>
                <a:ea typeface="+mn-ea"/>
                <a:cs typeface="Poppins Bold" panose="00000800000000000000" pitchFamily="2" charset="0"/>
              </a:rPr>
              <a:t>example</a:t>
            </a:r>
            <a:r>
              <a:rPr kumimoji="0" lang="sv-SE" sz="7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900" b="0" i="0" u="none" strike="noStrike" kern="1200" cap="none" spc="0" normalizeH="0" baseline="0" noProof="0">
              <a:ln>
                <a:noFill/>
              </a:ln>
              <a:solidFill>
                <a:prstClr val="white"/>
              </a:solidFill>
              <a:effectLst/>
              <a:uLnTx/>
              <a:uFillTx/>
              <a:latin typeface="Poppins Bold" panose="00000800000000000000" pitchFamily="2" charset="0"/>
              <a:ea typeface="+mn-ea"/>
              <a:cs typeface="Poppins Bold" panose="00000800000000000000" pitchFamily="2" charset="0"/>
            </a:endParaRPr>
          </a:p>
        </p:txBody>
      </p:sp>
      <p:sp>
        <p:nvSpPr>
          <p:cNvPr id="5" name="Arrow: Right 4">
            <a:extLst>
              <a:ext uri="{FF2B5EF4-FFF2-40B4-BE49-F238E27FC236}">
                <a16:creationId xmlns:a16="http://schemas.microsoft.com/office/drawing/2014/main" id="{F0EB91DB-D297-E803-1F65-027F809DFB78}"/>
              </a:ext>
            </a:extLst>
          </p:cNvPr>
          <p:cNvSpPr/>
          <p:nvPr/>
        </p:nvSpPr>
        <p:spPr>
          <a:xfrm>
            <a:off x="933445" y="3042678"/>
            <a:ext cx="132849" cy="113977"/>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B8ACED79-DDD7-046B-4FD3-BA351C765A1B}"/>
              </a:ext>
            </a:extLst>
          </p:cNvPr>
          <p:cNvSpPr/>
          <p:nvPr/>
        </p:nvSpPr>
        <p:spPr>
          <a:xfrm>
            <a:off x="933444" y="3343183"/>
            <a:ext cx="132849" cy="113977"/>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3DAAD269-BD05-7D5B-7D24-6C0818932C8D}"/>
              </a:ext>
            </a:extLst>
          </p:cNvPr>
          <p:cNvSpPr/>
          <p:nvPr/>
        </p:nvSpPr>
        <p:spPr>
          <a:xfrm>
            <a:off x="933443" y="3643688"/>
            <a:ext cx="132849" cy="113977"/>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21A46225-879A-2396-FDBB-9CDBA96E145D}"/>
              </a:ext>
            </a:extLst>
          </p:cNvPr>
          <p:cNvSpPr/>
          <p:nvPr/>
        </p:nvSpPr>
        <p:spPr>
          <a:xfrm>
            <a:off x="936709" y="3940409"/>
            <a:ext cx="132849" cy="113977"/>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CFB4447E-2CAF-8B8E-CE50-A658E5D34CE8}"/>
              </a:ext>
            </a:extLst>
          </p:cNvPr>
          <p:cNvSpPr/>
          <p:nvPr/>
        </p:nvSpPr>
        <p:spPr>
          <a:xfrm>
            <a:off x="935511" y="4241334"/>
            <a:ext cx="132849" cy="113977"/>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E23D580C-0787-4569-8BDC-9C531EEB7AA7}"/>
              </a:ext>
            </a:extLst>
          </p:cNvPr>
          <p:cNvSpPr/>
          <p:nvPr/>
        </p:nvSpPr>
        <p:spPr>
          <a:xfrm>
            <a:off x="933443" y="4537635"/>
            <a:ext cx="132849" cy="113977"/>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865EA9F-29C9-A3C2-7F89-6267EF771B1B}"/>
              </a:ext>
            </a:extLst>
          </p:cNvPr>
          <p:cNvSpPr/>
          <p:nvPr/>
        </p:nvSpPr>
        <p:spPr>
          <a:xfrm>
            <a:off x="805608" y="5252344"/>
            <a:ext cx="1889843" cy="1332789"/>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lowchart: Connector 18">
            <a:extLst>
              <a:ext uri="{FF2B5EF4-FFF2-40B4-BE49-F238E27FC236}">
                <a16:creationId xmlns:a16="http://schemas.microsoft.com/office/drawing/2014/main" id="{53957973-F206-957E-25D8-C03349A91DC5}"/>
              </a:ext>
            </a:extLst>
          </p:cNvPr>
          <p:cNvSpPr/>
          <p:nvPr/>
        </p:nvSpPr>
        <p:spPr>
          <a:xfrm>
            <a:off x="960349" y="5843780"/>
            <a:ext cx="62378" cy="62378"/>
          </a:xfrm>
          <a:prstGeom prst="flowChartConnector">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lowchart: Connector 19">
            <a:extLst>
              <a:ext uri="{FF2B5EF4-FFF2-40B4-BE49-F238E27FC236}">
                <a16:creationId xmlns:a16="http://schemas.microsoft.com/office/drawing/2014/main" id="{741BE076-64D0-C479-5632-752E10599F2A}"/>
              </a:ext>
            </a:extLst>
          </p:cNvPr>
          <p:cNvSpPr/>
          <p:nvPr/>
        </p:nvSpPr>
        <p:spPr>
          <a:xfrm>
            <a:off x="960349" y="6093076"/>
            <a:ext cx="62378" cy="62378"/>
          </a:xfrm>
          <a:prstGeom prst="flowChartConnector">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lowchart: Connector 20">
            <a:extLst>
              <a:ext uri="{FF2B5EF4-FFF2-40B4-BE49-F238E27FC236}">
                <a16:creationId xmlns:a16="http://schemas.microsoft.com/office/drawing/2014/main" id="{778580C9-54DC-4FAF-0F9B-F3C16BD12E34}"/>
              </a:ext>
            </a:extLst>
          </p:cNvPr>
          <p:cNvSpPr/>
          <p:nvPr/>
        </p:nvSpPr>
        <p:spPr>
          <a:xfrm>
            <a:off x="960349" y="6335874"/>
            <a:ext cx="62378" cy="62378"/>
          </a:xfrm>
          <a:prstGeom prst="flowChartConnector">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73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B3838"/>
        </a:solidFill>
        <a:effectLst/>
      </p:bgPr>
    </p:bg>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6D99717A-F44B-8A3F-8DAC-F8065DA0EC39}"/>
              </a:ext>
            </a:extLst>
          </p:cNvPr>
          <p:cNvSpPr/>
          <p:nvPr/>
        </p:nvSpPr>
        <p:spPr>
          <a:xfrm rot="10800000">
            <a:off x="7961804" y="0"/>
            <a:ext cx="7961061" cy="6862984"/>
          </a:xfrm>
          <a:prstGeom prst="triangle">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Isosceles Triangle 9">
            <a:extLst>
              <a:ext uri="{FF2B5EF4-FFF2-40B4-BE49-F238E27FC236}">
                <a16:creationId xmlns:a16="http://schemas.microsoft.com/office/drawing/2014/main" id="{5CD4933A-6947-5F93-D064-237D6729220B}"/>
              </a:ext>
            </a:extLst>
          </p:cNvPr>
          <p:cNvSpPr/>
          <p:nvPr/>
        </p:nvSpPr>
        <p:spPr>
          <a:xfrm>
            <a:off x="6831423" y="-2609433"/>
            <a:ext cx="11449437" cy="10069335"/>
          </a:xfrm>
          <a:prstGeom prst="triangle">
            <a:avLst/>
          </a:prstGeom>
          <a:solidFill>
            <a:srgbClr val="343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7DA68E87-1A72-00E4-9FC9-76838C77F8A0}"/>
              </a:ext>
            </a:extLst>
          </p:cNvPr>
          <p:cNvSpPr>
            <a:spLocks noGrp="1"/>
          </p:cNvSpPr>
          <p:nvPr>
            <p:ph type="ctrTitle"/>
          </p:nvPr>
        </p:nvSpPr>
        <p:spPr>
          <a:xfrm>
            <a:off x="678873" y="474323"/>
            <a:ext cx="9144000" cy="862641"/>
          </a:xfrm>
        </p:spPr>
        <p:txBody>
          <a:bodyPr>
            <a:normAutofit/>
          </a:bodyPr>
          <a:lstStyle/>
          <a:p>
            <a:pPr algn="l"/>
            <a:r>
              <a:rPr lang="sv-SE" sz="4800">
                <a:solidFill>
                  <a:schemeClr val="bg1"/>
                </a:solidFill>
                <a:latin typeface="Poppins Bold" panose="00000800000000000000" pitchFamily="2" charset="0"/>
                <a:cs typeface="Poppins Bold" panose="00000800000000000000" pitchFamily="2" charset="0"/>
              </a:rPr>
              <a:t>Agenda</a:t>
            </a:r>
          </a:p>
        </p:txBody>
      </p:sp>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3" name="Content Placeholder 2">
            <a:extLst>
              <a:ext uri="{FF2B5EF4-FFF2-40B4-BE49-F238E27FC236}">
                <a16:creationId xmlns:a16="http://schemas.microsoft.com/office/drawing/2014/main" id="{B07A1B3E-0FD9-3AEA-14F3-77178A75921F}"/>
              </a:ext>
            </a:extLst>
          </p:cNvPr>
          <p:cNvSpPr txBox="1">
            <a:spLocks/>
          </p:cNvSpPr>
          <p:nvPr/>
        </p:nvSpPr>
        <p:spPr>
          <a:xfrm>
            <a:off x="877347" y="1644682"/>
            <a:ext cx="6579620" cy="411107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sz="2000">
                <a:solidFill>
                  <a:schemeClr val="bg1"/>
                </a:solidFill>
                <a:latin typeface="Poppins Light" panose="00000400000000000000" pitchFamily="2" charset="0"/>
                <a:cs typeface="Poppins Light" panose="00000400000000000000" pitchFamily="2" charset="0"/>
              </a:rPr>
              <a:t>Introduction</a:t>
            </a:r>
          </a:p>
          <a:p>
            <a:pPr>
              <a:lnSpc>
                <a:spcPct val="200000"/>
              </a:lnSpc>
            </a:pPr>
            <a:r>
              <a:rPr lang="en-US" sz="2000">
                <a:solidFill>
                  <a:schemeClr val="bg1"/>
                </a:solidFill>
                <a:latin typeface="Poppins Light" panose="00000400000000000000" pitchFamily="2" charset="0"/>
                <a:cs typeface="Poppins Light" panose="00000400000000000000" pitchFamily="2" charset="0"/>
              </a:rPr>
              <a:t>The Power </a:t>
            </a:r>
            <a:r>
              <a:rPr lang="en-US" sz="2000" err="1">
                <a:solidFill>
                  <a:schemeClr val="bg1"/>
                </a:solidFill>
                <a:latin typeface="Poppins Light" panose="00000400000000000000" pitchFamily="2" charset="0"/>
                <a:cs typeface="Poppins Light" panose="00000400000000000000" pitchFamily="2" charset="0"/>
              </a:rPr>
              <a:t>ChatGPT</a:t>
            </a:r>
            <a:r>
              <a:rPr lang="en-US" sz="2000">
                <a:solidFill>
                  <a:schemeClr val="bg1"/>
                </a:solidFill>
                <a:latin typeface="Poppins Light" panose="00000400000000000000" pitchFamily="2" charset="0"/>
                <a:cs typeface="Poppins Light" panose="00000400000000000000" pitchFamily="2" charset="0"/>
              </a:rPr>
              <a:t> and </a:t>
            </a:r>
            <a:r>
              <a:rPr lang="en-US" sz="2000" err="1">
                <a:solidFill>
                  <a:schemeClr val="bg1"/>
                </a:solidFill>
                <a:latin typeface="Poppins Light" panose="00000400000000000000" pitchFamily="2" charset="0"/>
                <a:cs typeface="Poppins Light" panose="00000400000000000000" pitchFamily="2" charset="0"/>
              </a:rPr>
              <a:t>Github</a:t>
            </a:r>
            <a:r>
              <a:rPr lang="en-US" sz="2000">
                <a:solidFill>
                  <a:schemeClr val="bg1"/>
                </a:solidFill>
                <a:latin typeface="Poppins Light" panose="00000400000000000000" pitchFamily="2" charset="0"/>
                <a:cs typeface="Poppins Light" panose="00000400000000000000" pitchFamily="2" charset="0"/>
              </a:rPr>
              <a:t> Copilot</a:t>
            </a:r>
          </a:p>
          <a:p>
            <a:pPr>
              <a:lnSpc>
                <a:spcPct val="200000"/>
              </a:lnSpc>
            </a:pPr>
            <a:r>
              <a:rPr lang="en-US" sz="2000">
                <a:solidFill>
                  <a:schemeClr val="bg1"/>
                </a:solidFill>
                <a:latin typeface="Poppins Light" panose="00000400000000000000" pitchFamily="2" charset="0"/>
                <a:cs typeface="Poppins Light" panose="00000400000000000000" pitchFamily="2" charset="0"/>
              </a:rPr>
              <a:t>Visual Studio / Visual Studio Code</a:t>
            </a:r>
          </a:p>
          <a:p>
            <a:pPr>
              <a:lnSpc>
                <a:spcPct val="200000"/>
              </a:lnSpc>
            </a:pPr>
            <a:r>
              <a:rPr lang="en-US" sz="2000">
                <a:solidFill>
                  <a:schemeClr val="bg1"/>
                </a:solidFill>
                <a:latin typeface="Poppins Light" panose="00000400000000000000" pitchFamily="2" charset="0"/>
                <a:cs typeface="Poppins Light" panose="00000400000000000000" pitchFamily="2" charset="0"/>
              </a:rPr>
              <a:t>User Story</a:t>
            </a:r>
          </a:p>
          <a:p>
            <a:pPr>
              <a:lnSpc>
                <a:spcPct val="200000"/>
              </a:lnSpc>
            </a:pPr>
            <a:r>
              <a:rPr lang="en-US" sz="2000">
                <a:solidFill>
                  <a:schemeClr val="bg1"/>
                </a:solidFill>
                <a:latin typeface="Poppins Light" panose="00000400000000000000" pitchFamily="2" charset="0"/>
                <a:cs typeface="Poppins Light" panose="00000400000000000000" pitchFamily="2" charset="0"/>
              </a:rPr>
              <a:t>Developing the solution</a:t>
            </a:r>
          </a:p>
          <a:p>
            <a:pPr>
              <a:lnSpc>
                <a:spcPct val="200000"/>
              </a:lnSpc>
            </a:pPr>
            <a:r>
              <a:rPr lang="en-US" sz="2000">
                <a:solidFill>
                  <a:schemeClr val="bg1"/>
                </a:solidFill>
                <a:latin typeface="Poppins Light" panose="00000400000000000000" pitchFamily="2" charset="0"/>
                <a:cs typeface="Poppins Light" panose="00000400000000000000" pitchFamily="2" charset="0"/>
              </a:rPr>
              <a:t>Summary</a:t>
            </a:r>
          </a:p>
          <a:p>
            <a:pPr>
              <a:lnSpc>
                <a:spcPct val="200000"/>
              </a:lnSpc>
            </a:pPr>
            <a:r>
              <a:rPr lang="en-US" sz="2000">
                <a:solidFill>
                  <a:schemeClr val="bg1"/>
                </a:solidFill>
                <a:latin typeface="Poppins Light" panose="00000400000000000000" pitchFamily="2" charset="0"/>
                <a:cs typeface="Poppins Light" panose="00000400000000000000" pitchFamily="2" charset="0"/>
              </a:rPr>
              <a:t>Q&amp;A</a:t>
            </a:r>
            <a:endParaRPr lang="sv-SE" sz="2000">
              <a:solidFill>
                <a:schemeClr val="bg1"/>
              </a:solidFill>
              <a:latin typeface="Poppins Light" panose="00000400000000000000" pitchFamily="2" charset="0"/>
              <a:cs typeface="Poppins Light" panose="00000400000000000000" pitchFamily="2" charset="0"/>
            </a:endParaRPr>
          </a:p>
        </p:txBody>
      </p:sp>
      <p:sp>
        <p:nvSpPr>
          <p:cNvPr id="5" name="Arrow: Right 4">
            <a:extLst>
              <a:ext uri="{FF2B5EF4-FFF2-40B4-BE49-F238E27FC236}">
                <a16:creationId xmlns:a16="http://schemas.microsoft.com/office/drawing/2014/main" id="{F3315872-6968-A03B-1FA9-D1555A664F06}"/>
              </a:ext>
            </a:extLst>
          </p:cNvPr>
          <p:cNvSpPr/>
          <p:nvPr/>
        </p:nvSpPr>
        <p:spPr>
          <a:xfrm>
            <a:off x="776336" y="2425235"/>
            <a:ext cx="317671" cy="251416"/>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Arrow: Right 12">
            <a:extLst>
              <a:ext uri="{FF2B5EF4-FFF2-40B4-BE49-F238E27FC236}">
                <a16:creationId xmlns:a16="http://schemas.microsoft.com/office/drawing/2014/main" id="{F738F6CD-B731-0E10-F8DC-BD8CDF43917F}"/>
              </a:ext>
            </a:extLst>
          </p:cNvPr>
          <p:cNvSpPr/>
          <p:nvPr/>
        </p:nvSpPr>
        <p:spPr>
          <a:xfrm>
            <a:off x="776337" y="3023514"/>
            <a:ext cx="317671" cy="251416"/>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Arrow: Right 13">
            <a:extLst>
              <a:ext uri="{FF2B5EF4-FFF2-40B4-BE49-F238E27FC236}">
                <a16:creationId xmlns:a16="http://schemas.microsoft.com/office/drawing/2014/main" id="{B6226DDA-11B1-6687-8500-503E8D553EB1}"/>
              </a:ext>
            </a:extLst>
          </p:cNvPr>
          <p:cNvSpPr/>
          <p:nvPr/>
        </p:nvSpPr>
        <p:spPr>
          <a:xfrm>
            <a:off x="781022" y="3603483"/>
            <a:ext cx="317671" cy="251416"/>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Arrow: Right 14">
            <a:extLst>
              <a:ext uri="{FF2B5EF4-FFF2-40B4-BE49-F238E27FC236}">
                <a16:creationId xmlns:a16="http://schemas.microsoft.com/office/drawing/2014/main" id="{9FC3C6F6-7B2D-39C7-5707-25B915E527E3}"/>
              </a:ext>
            </a:extLst>
          </p:cNvPr>
          <p:cNvSpPr/>
          <p:nvPr/>
        </p:nvSpPr>
        <p:spPr>
          <a:xfrm>
            <a:off x="781024" y="4804749"/>
            <a:ext cx="317671" cy="251416"/>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Arrow: Right 15">
            <a:extLst>
              <a:ext uri="{FF2B5EF4-FFF2-40B4-BE49-F238E27FC236}">
                <a16:creationId xmlns:a16="http://schemas.microsoft.com/office/drawing/2014/main" id="{0316B435-0316-EF7D-1CBB-993C7F423D3D}"/>
              </a:ext>
            </a:extLst>
          </p:cNvPr>
          <p:cNvSpPr/>
          <p:nvPr/>
        </p:nvSpPr>
        <p:spPr>
          <a:xfrm>
            <a:off x="781025" y="5392376"/>
            <a:ext cx="317671" cy="251416"/>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Arrow: Right 14">
            <a:extLst>
              <a:ext uri="{FF2B5EF4-FFF2-40B4-BE49-F238E27FC236}">
                <a16:creationId xmlns:a16="http://schemas.microsoft.com/office/drawing/2014/main" id="{16A3BBE6-5E9C-512F-20A6-3C270E1E70A8}"/>
              </a:ext>
            </a:extLst>
          </p:cNvPr>
          <p:cNvSpPr/>
          <p:nvPr/>
        </p:nvSpPr>
        <p:spPr>
          <a:xfrm>
            <a:off x="781023" y="4232438"/>
            <a:ext cx="317671" cy="251416"/>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Arrow: Right 4">
            <a:extLst>
              <a:ext uri="{FF2B5EF4-FFF2-40B4-BE49-F238E27FC236}">
                <a16:creationId xmlns:a16="http://schemas.microsoft.com/office/drawing/2014/main" id="{D29A96EF-126F-036E-4151-DFF2478C6C66}"/>
              </a:ext>
            </a:extLst>
          </p:cNvPr>
          <p:cNvSpPr/>
          <p:nvPr/>
        </p:nvSpPr>
        <p:spPr>
          <a:xfrm>
            <a:off x="776336" y="1834316"/>
            <a:ext cx="317671" cy="251416"/>
          </a:xfrm>
          <a:prstGeom prst="rightArrow">
            <a:avLst/>
          </a:prstGeom>
          <a:solidFill>
            <a:srgbClr val="F14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8710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pic>
        <p:nvPicPr>
          <p:cNvPr id="28" name="Picture 27" descr="A group of people standing in a room with many lights&#10;&#10;Description automatically generated">
            <a:extLst>
              <a:ext uri="{FF2B5EF4-FFF2-40B4-BE49-F238E27FC236}">
                <a16:creationId xmlns:a16="http://schemas.microsoft.com/office/drawing/2014/main" id="{1FB1452C-CD67-0E73-6121-E9C763CCAAE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0679"/>
          <a:stretch/>
        </p:blipFill>
        <p:spPr>
          <a:xfrm>
            <a:off x="6095999" y="0"/>
            <a:ext cx="6096001" cy="6858000"/>
          </a:xfrm>
          <a:prstGeom prst="rect">
            <a:avLst/>
          </a:prstGeom>
          <a:gradFill flip="none" rotWithShape="1">
            <a:gsLst>
              <a:gs pos="0">
                <a:schemeClr val="accent3">
                  <a:lumMod val="5000"/>
                  <a:lumOff val="95000"/>
                  <a:alpha val="0"/>
                </a:schemeClr>
              </a:gs>
              <a:gs pos="32000">
                <a:schemeClr val="accent3">
                  <a:lumMod val="45000"/>
                  <a:lumOff val="55000"/>
                </a:schemeClr>
              </a:gs>
              <a:gs pos="64000">
                <a:schemeClr val="accent3">
                  <a:lumMod val="45000"/>
                  <a:lumOff val="55000"/>
                </a:schemeClr>
              </a:gs>
              <a:gs pos="100000">
                <a:schemeClr val="accent3">
                  <a:lumMod val="30000"/>
                  <a:lumOff val="70000"/>
                </a:schemeClr>
              </a:gs>
            </a:gsLst>
            <a:lin ang="8100000" scaled="1"/>
            <a:tileRect/>
          </a:gradFill>
          <a:effectLst>
            <a:softEdge rad="965200"/>
          </a:effectLst>
        </p:spPr>
      </p:pic>
      <p:sp>
        <p:nvSpPr>
          <p:cNvPr id="2" name="Title 1">
            <a:extLst>
              <a:ext uri="{FF2B5EF4-FFF2-40B4-BE49-F238E27FC236}">
                <a16:creationId xmlns:a16="http://schemas.microsoft.com/office/drawing/2014/main" id="{7DA68E87-1A72-00E4-9FC9-76838C77F8A0}"/>
              </a:ext>
            </a:extLst>
          </p:cNvPr>
          <p:cNvSpPr>
            <a:spLocks noGrp="1"/>
          </p:cNvSpPr>
          <p:nvPr>
            <p:ph type="ctrTitle"/>
          </p:nvPr>
        </p:nvSpPr>
        <p:spPr>
          <a:xfrm>
            <a:off x="678873" y="474323"/>
            <a:ext cx="9144000" cy="862641"/>
          </a:xfrm>
        </p:spPr>
        <p:txBody>
          <a:bodyPr>
            <a:normAutofit/>
          </a:bodyPr>
          <a:lstStyle/>
          <a:p>
            <a:pPr algn="l"/>
            <a:r>
              <a:rPr lang="sv-SE" sz="4800" dirty="0" err="1">
                <a:solidFill>
                  <a:schemeClr val="bg1"/>
                </a:solidFill>
                <a:latin typeface="Poppins Bold" panose="00000800000000000000" pitchFamily="2" charset="0"/>
                <a:cs typeface="Poppins Bold" panose="00000800000000000000" pitchFamily="2" charset="0"/>
              </a:rPr>
              <a:t>Introduction</a:t>
            </a:r>
            <a:endParaRPr lang="sv-SE" sz="4800" dirty="0">
              <a:solidFill>
                <a:schemeClr val="bg1"/>
              </a:solidFill>
              <a:latin typeface="Poppins Bold" panose="00000800000000000000" pitchFamily="2" charset="0"/>
              <a:cs typeface="Poppins Bold" panose="00000800000000000000" pitchFamily="2" charset="0"/>
            </a:endParaRPr>
          </a:p>
        </p:txBody>
      </p:sp>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14" name="Rectangle 13">
            <a:extLst>
              <a:ext uri="{FF2B5EF4-FFF2-40B4-BE49-F238E27FC236}">
                <a16:creationId xmlns:a16="http://schemas.microsoft.com/office/drawing/2014/main" id="{2291A47F-2B77-B463-0F3F-799F6D60FE9A}"/>
              </a:ext>
            </a:extLst>
          </p:cNvPr>
          <p:cNvSpPr>
            <a:spLocks/>
          </p:cNvSpPr>
          <p:nvPr/>
        </p:nvSpPr>
        <p:spPr>
          <a:xfrm>
            <a:off x="3642804" y="2320897"/>
            <a:ext cx="4906389" cy="613379"/>
          </a:xfrm>
          <a:prstGeom prst="rect">
            <a:avLst/>
          </a:prstGeom>
          <a:solidFill>
            <a:srgbClr val="343D4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500" dirty="0">
                <a:latin typeface="Poppins" panose="00000500000000000000" pitchFamily="2" charset="0"/>
                <a:cs typeface="Poppins" panose="00000500000000000000" pitchFamily="2" charset="0"/>
              </a:rPr>
              <a:t>The </a:t>
            </a:r>
            <a:r>
              <a:rPr lang="sv-SE" sz="1500" dirty="0" err="1">
                <a:latin typeface="Poppins" panose="00000500000000000000" pitchFamily="2" charset="0"/>
                <a:cs typeface="Poppins" panose="00000500000000000000" pitchFamily="2" charset="0"/>
              </a:rPr>
              <a:t>Benefits</a:t>
            </a:r>
            <a:r>
              <a:rPr lang="sv-SE" sz="1500" dirty="0">
                <a:latin typeface="Poppins" panose="00000500000000000000" pitchFamily="2" charset="0"/>
                <a:cs typeface="Poppins" panose="00000500000000000000" pitchFamily="2" charset="0"/>
              </a:rPr>
              <a:t> </a:t>
            </a:r>
            <a:r>
              <a:rPr lang="sv-SE" sz="1500" dirty="0" err="1">
                <a:latin typeface="Poppins" panose="00000500000000000000" pitchFamily="2" charset="0"/>
                <a:cs typeface="Poppins" panose="00000500000000000000" pitchFamily="2" charset="0"/>
              </a:rPr>
              <a:t>of</a:t>
            </a:r>
            <a:r>
              <a:rPr lang="sv-SE" sz="1500" dirty="0">
                <a:latin typeface="Poppins" panose="00000500000000000000" pitchFamily="2" charset="0"/>
                <a:cs typeface="Poppins" panose="00000500000000000000" pitchFamily="2" charset="0"/>
              </a:rPr>
              <a:t> </a:t>
            </a:r>
            <a:r>
              <a:rPr lang="sv-SE" sz="1500" dirty="0" err="1">
                <a:latin typeface="Poppins" panose="00000500000000000000" pitchFamily="2" charset="0"/>
                <a:cs typeface="Poppins" panose="00000500000000000000" pitchFamily="2" charset="0"/>
              </a:rPr>
              <a:t>using</a:t>
            </a:r>
            <a:r>
              <a:rPr lang="sv-SE" sz="1500" dirty="0">
                <a:latin typeface="Poppins" panose="00000500000000000000" pitchFamily="2" charset="0"/>
                <a:cs typeface="Poppins" panose="00000500000000000000" pitchFamily="2" charset="0"/>
              </a:rPr>
              <a:t> </a:t>
            </a:r>
            <a:r>
              <a:rPr lang="sv-SE" sz="1500" dirty="0" err="1">
                <a:latin typeface="Poppins" panose="00000500000000000000" pitchFamily="2" charset="0"/>
                <a:cs typeface="Poppins" panose="00000500000000000000" pitchFamily="2" charset="0"/>
              </a:rPr>
              <a:t>ChatGPT</a:t>
            </a:r>
            <a:r>
              <a:rPr lang="sv-SE" sz="1500" dirty="0">
                <a:latin typeface="Poppins" panose="00000500000000000000" pitchFamily="2" charset="0"/>
                <a:cs typeface="Poppins" panose="00000500000000000000" pitchFamily="2" charset="0"/>
              </a:rPr>
              <a:t> &amp; </a:t>
            </a:r>
            <a:r>
              <a:rPr lang="sv-SE" sz="1500" dirty="0" err="1">
                <a:latin typeface="Poppins" panose="00000500000000000000" pitchFamily="2" charset="0"/>
                <a:cs typeface="Poppins" panose="00000500000000000000" pitchFamily="2" charset="0"/>
              </a:rPr>
              <a:t>Copilot</a:t>
            </a:r>
            <a:endParaRPr lang="sv-SE" sz="1500" dirty="0">
              <a:latin typeface="Poppins" panose="00000500000000000000" pitchFamily="2" charset="0"/>
              <a:cs typeface="Poppins" panose="00000500000000000000" pitchFamily="2" charset="0"/>
            </a:endParaRPr>
          </a:p>
          <a:p>
            <a:pPr algn="ctr"/>
            <a:r>
              <a:rPr lang="sv-SE" sz="1500" dirty="0">
                <a:latin typeface="Poppins" panose="00000500000000000000" pitchFamily="2" charset="0"/>
                <a:cs typeface="Poppins" panose="00000500000000000000" pitchFamily="2" charset="0"/>
              </a:rPr>
              <a:t>in the </a:t>
            </a:r>
            <a:r>
              <a:rPr lang="sv-SE" sz="1500" dirty="0" err="1">
                <a:latin typeface="Poppins" panose="00000500000000000000" pitchFamily="2" charset="0"/>
                <a:cs typeface="Poppins" panose="00000500000000000000" pitchFamily="2" charset="0"/>
              </a:rPr>
              <a:t>Opslogix</a:t>
            </a:r>
            <a:r>
              <a:rPr lang="sv-SE" sz="1500" dirty="0">
                <a:latin typeface="Poppins" panose="00000500000000000000" pitchFamily="2" charset="0"/>
                <a:cs typeface="Poppins" panose="00000500000000000000" pitchFamily="2" charset="0"/>
              </a:rPr>
              <a:t> </a:t>
            </a:r>
            <a:r>
              <a:rPr lang="sv-SE" sz="1500" dirty="0" err="1">
                <a:latin typeface="Poppins" panose="00000500000000000000" pitchFamily="2" charset="0"/>
                <a:cs typeface="Poppins" panose="00000500000000000000" pitchFamily="2" charset="0"/>
              </a:rPr>
              <a:t>delivery</a:t>
            </a:r>
            <a:endParaRPr lang="sv-SE" sz="1500" dirty="0">
              <a:latin typeface="Poppins" panose="00000500000000000000" pitchFamily="2" charset="0"/>
              <a:cs typeface="Poppins" panose="00000500000000000000" pitchFamily="2" charset="0"/>
            </a:endParaRPr>
          </a:p>
        </p:txBody>
      </p:sp>
      <p:sp>
        <p:nvSpPr>
          <p:cNvPr id="15" name="Rectangle 14">
            <a:extLst>
              <a:ext uri="{FF2B5EF4-FFF2-40B4-BE49-F238E27FC236}">
                <a16:creationId xmlns:a16="http://schemas.microsoft.com/office/drawing/2014/main" id="{053E08AA-7531-F7B2-8C2F-A4BF4F3F2C70}"/>
              </a:ext>
            </a:extLst>
          </p:cNvPr>
          <p:cNvSpPr>
            <a:spLocks/>
          </p:cNvSpPr>
          <p:nvPr/>
        </p:nvSpPr>
        <p:spPr>
          <a:xfrm>
            <a:off x="3642804" y="3141285"/>
            <a:ext cx="4906389" cy="61337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err="1">
                <a:solidFill>
                  <a:srgbClr val="343D4F"/>
                </a:solidFill>
                <a:latin typeface="Poppins" panose="00000500000000000000" pitchFamily="2" charset="0"/>
                <a:cs typeface="Poppins" panose="00000500000000000000" pitchFamily="2" charset="0"/>
              </a:rPr>
              <a:t>Exploring</a:t>
            </a:r>
            <a:r>
              <a:rPr lang="sv-SE" sz="1600" dirty="0">
                <a:solidFill>
                  <a:srgbClr val="343D4F"/>
                </a:solidFill>
                <a:latin typeface="Poppins" panose="00000500000000000000" pitchFamily="2" charset="0"/>
                <a:cs typeface="Poppins" panose="00000500000000000000" pitchFamily="2" charset="0"/>
              </a:rPr>
              <a:t> new </a:t>
            </a:r>
            <a:r>
              <a:rPr lang="sv-SE" sz="1600" dirty="0" err="1">
                <a:solidFill>
                  <a:srgbClr val="343D4F"/>
                </a:solidFill>
                <a:latin typeface="Poppins" panose="00000500000000000000" pitchFamily="2" charset="0"/>
                <a:cs typeface="Poppins" panose="00000500000000000000" pitchFamily="2" charset="0"/>
              </a:rPr>
              <a:t>opportunities</a:t>
            </a:r>
            <a:endParaRPr lang="sv-SE" sz="1600" dirty="0">
              <a:solidFill>
                <a:srgbClr val="343D4F"/>
              </a:solidFill>
              <a:latin typeface="Poppins" panose="00000500000000000000" pitchFamily="2" charset="0"/>
              <a:cs typeface="Poppins" panose="00000500000000000000" pitchFamily="2" charset="0"/>
            </a:endParaRPr>
          </a:p>
        </p:txBody>
      </p:sp>
      <p:sp>
        <p:nvSpPr>
          <p:cNvPr id="16" name="Rectangle 15">
            <a:extLst>
              <a:ext uri="{FF2B5EF4-FFF2-40B4-BE49-F238E27FC236}">
                <a16:creationId xmlns:a16="http://schemas.microsoft.com/office/drawing/2014/main" id="{ACEA2BF1-97BA-AE99-2333-DE486DB65C1F}"/>
              </a:ext>
            </a:extLst>
          </p:cNvPr>
          <p:cNvSpPr>
            <a:spLocks/>
          </p:cNvSpPr>
          <p:nvPr/>
        </p:nvSpPr>
        <p:spPr>
          <a:xfrm>
            <a:off x="3648346" y="3961673"/>
            <a:ext cx="4906389" cy="613379"/>
          </a:xfrm>
          <a:prstGeom prst="rect">
            <a:avLst/>
          </a:prstGeom>
          <a:solidFill>
            <a:srgbClr val="343D4F"/>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latin typeface="Poppins" panose="00000500000000000000" pitchFamily="2" charset="0"/>
                <a:cs typeface="Poppins" panose="00000500000000000000" pitchFamily="2" charset="0"/>
              </a:rPr>
              <a:t>Practical </a:t>
            </a:r>
            <a:r>
              <a:rPr lang="sv-SE" sz="1600" dirty="0" err="1">
                <a:latin typeface="Poppins" panose="00000500000000000000" pitchFamily="2" charset="0"/>
                <a:cs typeface="Poppins" panose="00000500000000000000" pitchFamily="2" charset="0"/>
              </a:rPr>
              <a:t>use-cases</a:t>
            </a:r>
            <a:endParaRPr lang="sv-SE" sz="1600" dirty="0">
              <a:latin typeface="Poppins" panose="00000500000000000000" pitchFamily="2" charset="0"/>
              <a:cs typeface="Poppins" panose="00000500000000000000" pitchFamily="2" charset="0"/>
            </a:endParaRPr>
          </a:p>
        </p:txBody>
      </p:sp>
      <p:sp>
        <p:nvSpPr>
          <p:cNvPr id="17" name="Rectangle 16">
            <a:extLst>
              <a:ext uri="{FF2B5EF4-FFF2-40B4-BE49-F238E27FC236}">
                <a16:creationId xmlns:a16="http://schemas.microsoft.com/office/drawing/2014/main" id="{DDC1371E-E1CE-D874-59A0-86BCD2BAC076}"/>
              </a:ext>
            </a:extLst>
          </p:cNvPr>
          <p:cNvSpPr>
            <a:spLocks/>
          </p:cNvSpPr>
          <p:nvPr/>
        </p:nvSpPr>
        <p:spPr>
          <a:xfrm>
            <a:off x="3642804" y="4782061"/>
            <a:ext cx="4906389" cy="61337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err="1">
                <a:solidFill>
                  <a:srgbClr val="343D4F"/>
                </a:solidFill>
                <a:latin typeface="Poppins" panose="00000500000000000000" pitchFamily="2" charset="0"/>
                <a:cs typeface="Poppins" panose="00000500000000000000" pitchFamily="2" charset="0"/>
              </a:rPr>
              <a:t>Key</a:t>
            </a:r>
            <a:r>
              <a:rPr lang="sv-SE" sz="1600" dirty="0">
                <a:solidFill>
                  <a:srgbClr val="343D4F"/>
                </a:solidFill>
                <a:latin typeface="Poppins" panose="00000500000000000000" pitchFamily="2" charset="0"/>
                <a:cs typeface="Poppins" panose="00000500000000000000" pitchFamily="2" charset="0"/>
              </a:rPr>
              <a:t> </a:t>
            </a:r>
            <a:r>
              <a:rPr lang="sv-SE" sz="1600" dirty="0" err="1">
                <a:solidFill>
                  <a:srgbClr val="343D4F"/>
                </a:solidFill>
                <a:latin typeface="Poppins" panose="00000500000000000000" pitchFamily="2" charset="0"/>
                <a:cs typeface="Poppins" panose="00000500000000000000" pitchFamily="2" charset="0"/>
              </a:rPr>
              <a:t>findings</a:t>
            </a:r>
            <a:r>
              <a:rPr lang="sv-SE" sz="1600" dirty="0">
                <a:solidFill>
                  <a:srgbClr val="343D4F"/>
                </a:solidFill>
                <a:latin typeface="Poppins" panose="00000500000000000000" pitchFamily="2" charset="0"/>
                <a:cs typeface="Poppins" panose="00000500000000000000" pitchFamily="2" charset="0"/>
              </a:rPr>
              <a:t> and </a:t>
            </a:r>
            <a:r>
              <a:rPr lang="sv-SE" sz="1600" dirty="0" err="1">
                <a:solidFill>
                  <a:srgbClr val="343D4F"/>
                </a:solidFill>
                <a:latin typeface="Poppins" panose="00000500000000000000" pitchFamily="2" charset="0"/>
                <a:cs typeface="Poppins" panose="00000500000000000000" pitchFamily="2" charset="0"/>
              </a:rPr>
              <a:t>insights</a:t>
            </a:r>
            <a:endParaRPr lang="sv-SE" sz="1600" dirty="0">
              <a:solidFill>
                <a:srgbClr val="343D4F"/>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744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43D4F"/>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66DF3E9-876A-AD5B-3958-2275532358DD}"/>
              </a:ext>
            </a:extLst>
          </p:cNvPr>
          <p:cNvSpPr/>
          <p:nvPr/>
        </p:nvSpPr>
        <p:spPr>
          <a:xfrm>
            <a:off x="-5167036" y="0"/>
            <a:ext cx="6873238" cy="6907876"/>
          </a:xfrm>
          <a:prstGeom prst="ellipse">
            <a:avLst/>
          </a:prstGeom>
          <a:solidFill>
            <a:srgbClr val="79798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a:extLst>
              <a:ext uri="{FF2B5EF4-FFF2-40B4-BE49-F238E27FC236}">
                <a16:creationId xmlns:a16="http://schemas.microsoft.com/office/drawing/2014/main" id="{62E6D8F2-EB1E-E27A-838B-D7DCD6081AFF}"/>
              </a:ext>
            </a:extLst>
          </p:cNvPr>
          <p:cNvSpPr/>
          <p:nvPr/>
        </p:nvSpPr>
        <p:spPr>
          <a:xfrm>
            <a:off x="-4948134" y="242895"/>
            <a:ext cx="6451124" cy="6483635"/>
          </a:xfrm>
          <a:prstGeom prst="ellipse">
            <a:avLst/>
          </a:prstGeom>
          <a:solidFill>
            <a:srgbClr val="D63D4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Picture 3" descr="A picture containing font, graphics, logo, text&#10;&#10;Description automatically generated">
            <a:extLst>
              <a:ext uri="{FF2B5EF4-FFF2-40B4-BE49-F238E27FC236}">
                <a16:creationId xmlns:a16="http://schemas.microsoft.com/office/drawing/2014/main" id="{6FC03014-8644-17B7-AC33-50FDFF4F2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358" y="6390429"/>
            <a:ext cx="1094977" cy="286225"/>
          </a:xfrm>
          <a:prstGeom prst="rect">
            <a:avLst/>
          </a:prstGeom>
        </p:spPr>
      </p:pic>
      <p:sp>
        <p:nvSpPr>
          <p:cNvPr id="5" name="textruta 4">
            <a:extLst>
              <a:ext uri="{FF2B5EF4-FFF2-40B4-BE49-F238E27FC236}">
                <a16:creationId xmlns:a16="http://schemas.microsoft.com/office/drawing/2014/main" id="{F5241AE6-FA2C-4FF8-6DAA-C66FD8D04B25}"/>
              </a:ext>
            </a:extLst>
          </p:cNvPr>
          <p:cNvSpPr txBox="1"/>
          <p:nvPr/>
        </p:nvSpPr>
        <p:spPr>
          <a:xfrm>
            <a:off x="2478550" y="1767753"/>
            <a:ext cx="10861481" cy="4934684"/>
          </a:xfrm>
          <a:prstGeom prst="rect">
            <a:avLst/>
          </a:prstGeom>
          <a:noFill/>
        </p:spPr>
        <p:txBody>
          <a:bodyPr wrap="square" rtlCol="0">
            <a:spAutoFit/>
          </a:bodyPr>
          <a:lstStyle/>
          <a:p>
            <a:pPr algn="l">
              <a:lnSpc>
                <a:spcPct val="200000"/>
              </a:lnSpc>
            </a:pPr>
            <a:r>
              <a:rPr lang="sv-SE" sz="2000" dirty="0" err="1">
                <a:solidFill>
                  <a:schemeClr val="bg1"/>
                </a:solidFill>
                <a:latin typeface="Poppins" panose="00000500000000000000" pitchFamily="2" charset="0"/>
                <a:cs typeface="Poppins" panose="00000500000000000000" pitchFamily="2" charset="0"/>
              </a:rPr>
              <a:t>Natural</a:t>
            </a:r>
            <a:r>
              <a:rPr lang="sv-SE" sz="2000" dirty="0">
                <a:solidFill>
                  <a:schemeClr val="bg1"/>
                </a:solidFill>
                <a:latin typeface="Poppins" panose="00000500000000000000" pitchFamily="2" charset="0"/>
                <a:cs typeface="Poppins" panose="00000500000000000000" pitchFamily="2" charset="0"/>
              </a:rPr>
              <a:t> </a:t>
            </a:r>
            <a:r>
              <a:rPr lang="sv-SE" sz="2000" dirty="0" err="1">
                <a:solidFill>
                  <a:schemeClr val="bg1"/>
                </a:solidFill>
                <a:latin typeface="Poppins" panose="00000500000000000000" pitchFamily="2" charset="0"/>
                <a:cs typeface="Poppins" panose="00000500000000000000" pitchFamily="2" charset="0"/>
              </a:rPr>
              <a:t>Language</a:t>
            </a:r>
            <a:r>
              <a:rPr lang="sv-SE" sz="2000" dirty="0">
                <a:solidFill>
                  <a:schemeClr val="bg1"/>
                </a:solidFill>
                <a:latin typeface="Poppins" panose="00000500000000000000" pitchFamily="2" charset="0"/>
                <a:cs typeface="Poppins" panose="00000500000000000000" pitchFamily="2" charset="0"/>
              </a:rPr>
              <a:t> </a:t>
            </a:r>
            <a:r>
              <a:rPr lang="sv-SE" sz="2000" dirty="0" err="1">
                <a:solidFill>
                  <a:schemeClr val="bg1"/>
                </a:solidFill>
                <a:latin typeface="Poppins" panose="00000500000000000000" pitchFamily="2" charset="0"/>
                <a:cs typeface="Poppins" panose="00000500000000000000" pitchFamily="2" charset="0"/>
              </a:rPr>
              <a:t>processing</a:t>
            </a:r>
            <a:endParaRPr lang="sv-SE" sz="2000" b="0" i="0" dirty="0">
              <a:solidFill>
                <a:schemeClr val="bg1"/>
              </a:solidFill>
              <a:effectLst/>
              <a:latin typeface="Poppins" panose="00000500000000000000" pitchFamily="2" charset="0"/>
              <a:cs typeface="Poppins" panose="00000500000000000000" pitchFamily="2" charset="0"/>
            </a:endParaRPr>
          </a:p>
          <a:p>
            <a:pPr algn="l">
              <a:lnSpc>
                <a:spcPct val="200000"/>
              </a:lnSpc>
            </a:pPr>
            <a:r>
              <a:rPr lang="sv-SE" sz="2000" dirty="0">
                <a:solidFill>
                  <a:schemeClr val="bg1"/>
                </a:solidFill>
                <a:latin typeface="Poppins" panose="00000500000000000000" pitchFamily="2" charset="0"/>
                <a:cs typeface="Poppins" panose="00000500000000000000" pitchFamily="2" charset="0"/>
              </a:rPr>
              <a:t>Prompt </a:t>
            </a:r>
            <a:r>
              <a:rPr lang="sv-SE" sz="2000" dirty="0" err="1">
                <a:solidFill>
                  <a:schemeClr val="bg1"/>
                </a:solidFill>
                <a:latin typeface="Poppins" panose="00000500000000000000" pitchFamily="2" charset="0"/>
                <a:cs typeface="Poppins" panose="00000500000000000000" pitchFamily="2" charset="0"/>
              </a:rPr>
              <a:t>Engineering</a:t>
            </a:r>
            <a:endParaRPr lang="sv-SE" sz="2000" dirty="0">
              <a:solidFill>
                <a:schemeClr val="bg1"/>
              </a:solidFill>
              <a:latin typeface="Poppins" panose="00000500000000000000" pitchFamily="2" charset="0"/>
              <a:cs typeface="Poppins" panose="00000500000000000000" pitchFamily="2" charset="0"/>
            </a:endParaRPr>
          </a:p>
          <a:p>
            <a:pPr algn="l">
              <a:lnSpc>
                <a:spcPct val="200000"/>
              </a:lnSpc>
            </a:pPr>
            <a:r>
              <a:rPr lang="sv-SE" sz="2000" b="0" i="0" dirty="0" err="1">
                <a:solidFill>
                  <a:schemeClr val="bg1"/>
                </a:solidFill>
                <a:effectLst/>
                <a:latin typeface="Poppins" panose="00000500000000000000" pitchFamily="2" charset="0"/>
                <a:cs typeface="Poppins" panose="00000500000000000000" pitchFamily="2" charset="0"/>
              </a:rPr>
              <a:t>Remember</a:t>
            </a:r>
            <a:r>
              <a:rPr lang="sv-SE" sz="2000" b="0" i="0" dirty="0">
                <a:solidFill>
                  <a:schemeClr val="bg1"/>
                </a:solidFill>
                <a:effectLst/>
                <a:latin typeface="Poppins" panose="00000500000000000000" pitchFamily="2" charset="0"/>
                <a:cs typeface="Poppins" panose="00000500000000000000" pitchFamily="2" charset="0"/>
              </a:rPr>
              <a:t>, the same prompt </a:t>
            </a:r>
            <a:r>
              <a:rPr lang="sv-SE" sz="2000" b="0" i="0" dirty="0" err="1">
                <a:solidFill>
                  <a:schemeClr val="bg1"/>
                </a:solidFill>
                <a:effectLst/>
                <a:latin typeface="Poppins" panose="00000500000000000000" pitchFamily="2" charset="0"/>
                <a:cs typeface="Poppins" panose="00000500000000000000" pitchFamily="2" charset="0"/>
              </a:rPr>
              <a:t>can</a:t>
            </a:r>
            <a:r>
              <a:rPr lang="sv-SE" sz="2000" b="0" i="0" dirty="0">
                <a:solidFill>
                  <a:schemeClr val="bg1"/>
                </a:solidFill>
                <a:effectLst/>
                <a:latin typeface="Poppins" panose="00000500000000000000" pitchFamily="2" charset="0"/>
                <a:cs typeface="Poppins" panose="00000500000000000000" pitchFamily="2" charset="0"/>
              </a:rPr>
              <a:t> </a:t>
            </a:r>
            <a:r>
              <a:rPr lang="sv-SE" sz="2000" b="0" i="0" dirty="0" err="1">
                <a:solidFill>
                  <a:schemeClr val="bg1"/>
                </a:solidFill>
                <a:effectLst/>
                <a:latin typeface="Poppins" panose="00000500000000000000" pitchFamily="2" charset="0"/>
                <a:cs typeface="Poppins" panose="00000500000000000000" pitchFamily="2" charset="0"/>
              </a:rPr>
              <a:t>return</a:t>
            </a:r>
            <a:r>
              <a:rPr lang="sv-SE" sz="2000" b="0" i="0" dirty="0">
                <a:solidFill>
                  <a:schemeClr val="bg1"/>
                </a:solidFill>
                <a:effectLst/>
                <a:latin typeface="Poppins" panose="00000500000000000000" pitchFamily="2" charset="0"/>
                <a:cs typeface="Poppins" panose="00000500000000000000" pitchFamily="2" charset="0"/>
              </a:rPr>
              <a:t> different </a:t>
            </a:r>
            <a:r>
              <a:rPr lang="sv-SE" sz="2000" b="0" i="0" dirty="0" err="1">
                <a:solidFill>
                  <a:schemeClr val="bg1"/>
                </a:solidFill>
                <a:effectLst/>
                <a:latin typeface="Poppins" panose="00000500000000000000" pitchFamily="2" charset="0"/>
                <a:cs typeface="Poppins" panose="00000500000000000000" pitchFamily="2" charset="0"/>
              </a:rPr>
              <a:t>results</a:t>
            </a:r>
            <a:endParaRPr lang="sv-SE" sz="2000" b="0" i="0" dirty="0">
              <a:solidFill>
                <a:schemeClr val="bg1"/>
              </a:solidFill>
              <a:effectLst/>
              <a:latin typeface="Poppins" panose="00000500000000000000" pitchFamily="2" charset="0"/>
              <a:cs typeface="Poppins" panose="00000500000000000000" pitchFamily="2" charset="0"/>
            </a:endParaRPr>
          </a:p>
          <a:p>
            <a:pPr algn="l">
              <a:lnSpc>
                <a:spcPct val="200000"/>
              </a:lnSpc>
            </a:pPr>
            <a:r>
              <a:rPr lang="sv-SE" sz="2000" dirty="0" err="1">
                <a:solidFill>
                  <a:schemeClr val="bg1"/>
                </a:solidFill>
                <a:latin typeface="Poppins" panose="00000500000000000000" pitchFamily="2" charset="0"/>
                <a:cs typeface="Poppins" panose="00000500000000000000" pitchFamily="2" charset="0"/>
              </a:rPr>
              <a:t>Use</a:t>
            </a:r>
            <a:r>
              <a:rPr lang="sv-SE" sz="2000" dirty="0">
                <a:solidFill>
                  <a:schemeClr val="bg1"/>
                </a:solidFill>
                <a:latin typeface="Poppins" panose="00000500000000000000" pitchFamily="2" charset="0"/>
                <a:cs typeface="Poppins" panose="00000500000000000000" pitchFamily="2" charset="0"/>
              </a:rPr>
              <a:t> </a:t>
            </a:r>
            <a:r>
              <a:rPr lang="sv-SE" sz="2000" dirty="0" err="1">
                <a:solidFill>
                  <a:schemeClr val="bg1"/>
                </a:solidFill>
                <a:latin typeface="Poppins" panose="00000500000000000000" pitchFamily="2" charset="0"/>
                <a:cs typeface="Poppins" panose="00000500000000000000" pitchFamily="2" charset="0"/>
              </a:rPr>
              <a:t>case</a:t>
            </a:r>
            <a:r>
              <a:rPr lang="sv-SE" sz="2000" dirty="0">
                <a:solidFill>
                  <a:schemeClr val="bg1"/>
                </a:solidFill>
                <a:latin typeface="Poppins" panose="00000500000000000000" pitchFamily="2" charset="0"/>
                <a:cs typeface="Poppins" panose="00000500000000000000" pitchFamily="2" charset="0"/>
              </a:rPr>
              <a:t>: </a:t>
            </a:r>
            <a:r>
              <a:rPr lang="sv-SE" sz="2000" dirty="0" err="1">
                <a:solidFill>
                  <a:schemeClr val="bg1"/>
                </a:solidFill>
                <a:latin typeface="Poppins" panose="00000500000000000000" pitchFamily="2" charset="0"/>
                <a:cs typeface="Poppins" panose="00000500000000000000" pitchFamily="2" charset="0"/>
              </a:rPr>
              <a:t>Requirement</a:t>
            </a:r>
            <a:r>
              <a:rPr lang="sv-SE" sz="2000" dirty="0">
                <a:solidFill>
                  <a:schemeClr val="bg1"/>
                </a:solidFill>
                <a:latin typeface="Poppins" panose="00000500000000000000" pitchFamily="2" charset="0"/>
                <a:cs typeface="Poppins" panose="00000500000000000000" pitchFamily="2" charset="0"/>
              </a:rPr>
              <a:t> </a:t>
            </a:r>
            <a:r>
              <a:rPr lang="sv-SE" sz="2000" dirty="0" err="1">
                <a:solidFill>
                  <a:schemeClr val="bg1"/>
                </a:solidFill>
                <a:latin typeface="Poppins" panose="00000500000000000000" pitchFamily="2" charset="0"/>
                <a:cs typeface="Poppins" panose="00000500000000000000" pitchFamily="2" charset="0"/>
              </a:rPr>
              <a:t>specification</a:t>
            </a:r>
            <a:endParaRPr lang="sv-SE" sz="2000" b="0" i="0" dirty="0">
              <a:solidFill>
                <a:schemeClr val="bg1"/>
              </a:solidFill>
              <a:effectLst/>
              <a:latin typeface="Poppins" panose="00000500000000000000" pitchFamily="2" charset="0"/>
              <a:cs typeface="Poppins" panose="00000500000000000000" pitchFamily="2" charset="0"/>
            </a:endParaRPr>
          </a:p>
          <a:p>
            <a:pPr algn="l">
              <a:lnSpc>
                <a:spcPct val="200000"/>
              </a:lnSpc>
            </a:pPr>
            <a:r>
              <a:rPr lang="sv-SE" sz="2000" b="0" i="0" dirty="0" err="1">
                <a:solidFill>
                  <a:schemeClr val="bg1"/>
                </a:solidFill>
                <a:effectLst/>
                <a:latin typeface="Poppins" panose="00000500000000000000" pitchFamily="2" charset="0"/>
                <a:cs typeface="Poppins" panose="00000500000000000000" pitchFamily="2" charset="0"/>
              </a:rPr>
              <a:t>How</a:t>
            </a:r>
            <a:r>
              <a:rPr lang="sv-SE" sz="2000" b="0" i="0" dirty="0">
                <a:solidFill>
                  <a:schemeClr val="bg1"/>
                </a:solidFill>
                <a:effectLst/>
                <a:latin typeface="Poppins" panose="00000500000000000000" pitchFamily="2" charset="0"/>
                <a:cs typeface="Poppins" panose="00000500000000000000" pitchFamily="2" charset="0"/>
              </a:rPr>
              <a:t> </a:t>
            </a:r>
            <a:r>
              <a:rPr lang="sv-SE" sz="2000" b="0" i="0" dirty="0" err="1">
                <a:solidFill>
                  <a:schemeClr val="bg1"/>
                </a:solidFill>
                <a:effectLst/>
                <a:latin typeface="Poppins" panose="00000500000000000000" pitchFamily="2" charset="0"/>
                <a:cs typeface="Poppins" panose="00000500000000000000" pitchFamily="2" charset="0"/>
              </a:rPr>
              <a:t>we</a:t>
            </a:r>
            <a:r>
              <a:rPr lang="sv-SE" sz="2000" b="0" i="0" dirty="0">
                <a:solidFill>
                  <a:schemeClr val="bg1"/>
                </a:solidFill>
                <a:effectLst/>
                <a:latin typeface="Poppins" panose="00000500000000000000" pitchFamily="2" charset="0"/>
                <a:cs typeface="Poppins" panose="00000500000000000000" pitchFamily="2" charset="0"/>
              </a:rPr>
              <a:t> </a:t>
            </a:r>
            <a:r>
              <a:rPr lang="sv-SE" sz="2000" b="0" i="0" dirty="0" err="1">
                <a:solidFill>
                  <a:schemeClr val="bg1"/>
                </a:solidFill>
                <a:effectLst/>
                <a:latin typeface="Poppins" panose="00000500000000000000" pitchFamily="2" charset="0"/>
                <a:cs typeface="Poppins" panose="00000500000000000000" pitchFamily="2" charset="0"/>
              </a:rPr>
              <a:t>us</a:t>
            </a:r>
            <a:r>
              <a:rPr lang="sv-SE" sz="2000" b="0" i="0" dirty="0">
                <a:solidFill>
                  <a:schemeClr val="bg1"/>
                </a:solidFill>
                <a:effectLst/>
                <a:latin typeface="Poppins" panose="00000500000000000000" pitchFamily="2" charset="0"/>
                <a:cs typeface="Poppins" panose="00000500000000000000" pitchFamily="2" charset="0"/>
              </a:rPr>
              <a:t> it </a:t>
            </a:r>
            <a:r>
              <a:rPr lang="sv-SE" sz="2000" b="0" i="0" dirty="0" err="1">
                <a:solidFill>
                  <a:schemeClr val="bg1"/>
                </a:solidFill>
                <a:effectLst/>
                <a:latin typeface="Poppins" panose="00000500000000000000" pitchFamily="2" charset="0"/>
                <a:cs typeface="Poppins" panose="00000500000000000000" pitchFamily="2" charset="0"/>
              </a:rPr>
              <a:t>internally</a:t>
            </a:r>
            <a:r>
              <a:rPr lang="sv-SE" sz="2000" b="0" i="0" dirty="0">
                <a:solidFill>
                  <a:schemeClr val="bg1"/>
                </a:solidFill>
                <a:effectLst/>
                <a:latin typeface="Poppins" panose="00000500000000000000" pitchFamily="2" charset="0"/>
                <a:cs typeface="Poppins" panose="00000500000000000000" pitchFamily="2" charset="0"/>
              </a:rPr>
              <a:t> at </a:t>
            </a:r>
            <a:r>
              <a:rPr lang="sv-SE" sz="2000" b="0" i="0" dirty="0" err="1">
                <a:solidFill>
                  <a:schemeClr val="bg1"/>
                </a:solidFill>
                <a:effectLst/>
                <a:latin typeface="Poppins" panose="00000500000000000000" pitchFamily="2" charset="0"/>
                <a:cs typeface="Poppins" panose="00000500000000000000" pitchFamily="2" charset="0"/>
              </a:rPr>
              <a:t>Opslogix</a:t>
            </a:r>
            <a:endParaRPr lang="sv-SE" sz="2000" b="0" i="0" dirty="0">
              <a:solidFill>
                <a:schemeClr val="bg1"/>
              </a:solidFill>
              <a:effectLst/>
              <a:latin typeface="Poppins" panose="00000500000000000000" pitchFamily="2" charset="0"/>
              <a:cs typeface="Poppins" panose="00000500000000000000" pitchFamily="2" charset="0"/>
            </a:endParaRPr>
          </a:p>
          <a:p>
            <a:pPr algn="l">
              <a:lnSpc>
                <a:spcPct val="200000"/>
              </a:lnSpc>
            </a:pPr>
            <a:r>
              <a:rPr lang="sv-SE" sz="2000" b="0" i="0" dirty="0">
                <a:solidFill>
                  <a:schemeClr val="bg1"/>
                </a:solidFill>
                <a:effectLst/>
                <a:latin typeface="Poppins" panose="00000500000000000000" pitchFamily="2" charset="0"/>
                <a:cs typeface="Poppins" panose="00000500000000000000" pitchFamily="2" charset="0"/>
              </a:rPr>
              <a:t>Overall </a:t>
            </a:r>
            <a:r>
              <a:rPr lang="sv-SE" sz="2000" b="0" i="0" dirty="0" err="1">
                <a:solidFill>
                  <a:schemeClr val="bg1"/>
                </a:solidFill>
                <a:effectLst/>
                <a:latin typeface="Poppins" panose="00000500000000000000" pitchFamily="2" charset="0"/>
                <a:cs typeface="Poppins" panose="00000500000000000000" pitchFamily="2" charset="0"/>
              </a:rPr>
              <a:t>benefits</a:t>
            </a:r>
            <a:endParaRPr lang="sv-SE" sz="2000" dirty="0">
              <a:solidFill>
                <a:schemeClr val="bg1"/>
              </a:solidFill>
              <a:latin typeface="Poppins" panose="00000500000000000000" pitchFamily="2" charset="0"/>
              <a:cs typeface="Poppins" panose="00000500000000000000" pitchFamily="2" charset="0"/>
            </a:endParaRPr>
          </a:p>
          <a:p>
            <a:pPr algn="l">
              <a:lnSpc>
                <a:spcPct val="200000"/>
              </a:lnSpc>
            </a:pPr>
            <a:endParaRPr lang="sv-SE" sz="2000" b="0" i="0" dirty="0">
              <a:solidFill>
                <a:schemeClr val="bg1"/>
              </a:solidFill>
              <a:effectLst/>
              <a:latin typeface="Poppins" panose="00000500000000000000" pitchFamily="2" charset="0"/>
              <a:cs typeface="Poppins" panose="00000500000000000000" pitchFamily="2" charset="0"/>
            </a:endParaRPr>
          </a:p>
          <a:p>
            <a:pPr>
              <a:lnSpc>
                <a:spcPct val="200000"/>
              </a:lnSpc>
            </a:pPr>
            <a:endParaRPr lang="en-GB" sz="2000" dirty="0">
              <a:solidFill>
                <a:schemeClr val="bg1"/>
              </a:solidFill>
              <a:latin typeface="Poppins" panose="00000500000000000000" pitchFamily="2" charset="0"/>
              <a:cs typeface="Poppins" panose="00000500000000000000" pitchFamily="2" charset="0"/>
            </a:endParaRPr>
          </a:p>
        </p:txBody>
      </p:sp>
      <p:sp>
        <p:nvSpPr>
          <p:cNvPr id="8" name="Oval 7">
            <a:extLst>
              <a:ext uri="{FF2B5EF4-FFF2-40B4-BE49-F238E27FC236}">
                <a16:creationId xmlns:a16="http://schemas.microsoft.com/office/drawing/2014/main" id="{99D81666-ED5E-257F-A40F-5A97C5A42266}"/>
              </a:ext>
            </a:extLst>
          </p:cNvPr>
          <p:cNvSpPr/>
          <p:nvPr/>
        </p:nvSpPr>
        <p:spPr>
          <a:xfrm>
            <a:off x="-4825349" y="424531"/>
            <a:ext cx="6088717" cy="6119401"/>
          </a:xfrm>
          <a:prstGeom prst="ellipse">
            <a:avLst/>
          </a:prstGeom>
          <a:solidFill>
            <a:srgbClr val="F86E7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Oval 8">
            <a:extLst>
              <a:ext uri="{FF2B5EF4-FFF2-40B4-BE49-F238E27FC236}">
                <a16:creationId xmlns:a16="http://schemas.microsoft.com/office/drawing/2014/main" id="{2C07516E-7BC8-8AED-8ED4-372174D09B0B}"/>
              </a:ext>
            </a:extLst>
          </p:cNvPr>
          <p:cNvSpPr/>
          <p:nvPr/>
        </p:nvSpPr>
        <p:spPr>
          <a:xfrm>
            <a:off x="-4841974" y="564384"/>
            <a:ext cx="5872605" cy="5902200"/>
          </a:xfrm>
          <a:prstGeom prst="ellipse">
            <a:avLst/>
          </a:prstGeom>
          <a:solidFill>
            <a:srgbClr val="79798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a:extLst>
              <a:ext uri="{FF2B5EF4-FFF2-40B4-BE49-F238E27FC236}">
                <a16:creationId xmlns:a16="http://schemas.microsoft.com/office/drawing/2014/main" id="{50199276-6BCD-6BDE-7A9E-8753557C2313}"/>
              </a:ext>
            </a:extLst>
          </p:cNvPr>
          <p:cNvSpPr/>
          <p:nvPr/>
        </p:nvSpPr>
        <p:spPr>
          <a:xfrm>
            <a:off x="-4710443" y="748431"/>
            <a:ext cx="5508978" cy="5536741"/>
          </a:xfrm>
          <a:prstGeom prst="ellipse">
            <a:avLst/>
          </a:prstGeom>
          <a:solidFill>
            <a:srgbClr val="D63D4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Oval 10">
            <a:extLst>
              <a:ext uri="{FF2B5EF4-FFF2-40B4-BE49-F238E27FC236}">
                <a16:creationId xmlns:a16="http://schemas.microsoft.com/office/drawing/2014/main" id="{5BC4623B-7450-9892-05F5-F555795573A6}"/>
              </a:ext>
            </a:extLst>
          </p:cNvPr>
          <p:cNvSpPr/>
          <p:nvPr/>
        </p:nvSpPr>
        <p:spPr>
          <a:xfrm>
            <a:off x="-4582954" y="918123"/>
            <a:ext cx="5153453" cy="5179424"/>
          </a:xfrm>
          <a:prstGeom prst="ellipse">
            <a:avLst/>
          </a:prstGeom>
          <a:solidFill>
            <a:srgbClr val="F86E7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ACDCAD5B-85B7-5E71-6C58-911324137237}"/>
              </a:ext>
            </a:extLst>
          </p:cNvPr>
          <p:cNvSpPr>
            <a:spLocks noGrp="1"/>
          </p:cNvSpPr>
          <p:nvPr>
            <p:ph type="ctrTitle"/>
          </p:nvPr>
        </p:nvSpPr>
        <p:spPr>
          <a:xfrm>
            <a:off x="1263368" y="474323"/>
            <a:ext cx="10776065" cy="862641"/>
          </a:xfrm>
        </p:spPr>
        <p:txBody>
          <a:bodyPr>
            <a:normAutofit/>
          </a:bodyPr>
          <a:lstStyle/>
          <a:p>
            <a:pPr algn="l"/>
            <a:r>
              <a:rPr lang="sv-SE" sz="3600" dirty="0">
                <a:solidFill>
                  <a:schemeClr val="bg1"/>
                </a:solidFill>
                <a:latin typeface="Poppins Bold" panose="00000800000000000000" pitchFamily="2" charset="0"/>
                <a:cs typeface="Poppins Bold" panose="00000800000000000000" pitchFamily="2" charset="0"/>
              </a:rPr>
              <a:t>The Power </a:t>
            </a:r>
            <a:r>
              <a:rPr lang="sv-SE" sz="3600" dirty="0" err="1">
                <a:solidFill>
                  <a:schemeClr val="bg1"/>
                </a:solidFill>
                <a:latin typeface="Poppins Bold" panose="00000800000000000000" pitchFamily="2" charset="0"/>
                <a:cs typeface="Poppins Bold" panose="00000800000000000000" pitchFamily="2" charset="0"/>
              </a:rPr>
              <a:t>of</a:t>
            </a:r>
            <a:r>
              <a:rPr lang="sv-SE" sz="3600" dirty="0">
                <a:solidFill>
                  <a:schemeClr val="bg1"/>
                </a:solidFill>
                <a:latin typeface="Poppins Bold" panose="00000800000000000000" pitchFamily="2" charset="0"/>
                <a:cs typeface="Poppins Bold" panose="00000800000000000000" pitchFamily="2" charset="0"/>
              </a:rPr>
              <a:t> </a:t>
            </a:r>
            <a:r>
              <a:rPr lang="sv-SE" sz="3600" dirty="0" err="1">
                <a:solidFill>
                  <a:schemeClr val="bg1"/>
                </a:solidFill>
                <a:latin typeface="Poppins Bold" panose="00000800000000000000" pitchFamily="2" charset="0"/>
                <a:cs typeface="Poppins Bold" panose="00000800000000000000" pitchFamily="2" charset="0"/>
              </a:rPr>
              <a:t>ChatGPT</a:t>
            </a:r>
            <a:r>
              <a:rPr lang="sv-SE" sz="3600" dirty="0">
                <a:solidFill>
                  <a:schemeClr val="bg1"/>
                </a:solidFill>
                <a:latin typeface="Poppins Bold" panose="00000800000000000000" pitchFamily="2" charset="0"/>
                <a:cs typeface="Poppins Bold" panose="00000800000000000000" pitchFamily="2" charset="0"/>
              </a:rPr>
              <a:t> and </a:t>
            </a:r>
            <a:r>
              <a:rPr lang="sv-SE" sz="3600" dirty="0" err="1">
                <a:solidFill>
                  <a:schemeClr val="bg1"/>
                </a:solidFill>
                <a:latin typeface="Poppins Bold" panose="00000800000000000000" pitchFamily="2" charset="0"/>
                <a:cs typeface="Poppins Bold" panose="00000800000000000000" pitchFamily="2" charset="0"/>
              </a:rPr>
              <a:t>GitHub</a:t>
            </a:r>
            <a:r>
              <a:rPr lang="sv-SE" sz="3600" dirty="0">
                <a:solidFill>
                  <a:schemeClr val="bg1"/>
                </a:solidFill>
                <a:latin typeface="Poppins Bold" panose="00000800000000000000" pitchFamily="2" charset="0"/>
                <a:cs typeface="Poppins Bold" panose="00000800000000000000" pitchFamily="2" charset="0"/>
              </a:rPr>
              <a:t> </a:t>
            </a:r>
            <a:r>
              <a:rPr lang="sv-SE" sz="3600" dirty="0" err="1">
                <a:solidFill>
                  <a:schemeClr val="bg1"/>
                </a:solidFill>
                <a:latin typeface="Poppins Bold" panose="00000800000000000000" pitchFamily="2" charset="0"/>
                <a:cs typeface="Poppins Bold" panose="00000800000000000000" pitchFamily="2" charset="0"/>
              </a:rPr>
              <a:t>Copilot</a:t>
            </a:r>
            <a:endParaRPr lang="sv-SE" sz="3600" dirty="0">
              <a:solidFill>
                <a:schemeClr val="bg1"/>
              </a:solidFill>
              <a:latin typeface="Poppins Bold" panose="00000800000000000000" pitchFamily="2" charset="0"/>
              <a:cs typeface="Poppins Bold" panose="00000800000000000000" pitchFamily="2" charset="0"/>
            </a:endParaRPr>
          </a:p>
        </p:txBody>
      </p:sp>
      <p:sp>
        <p:nvSpPr>
          <p:cNvPr id="12" name="Rectangle 11">
            <a:extLst>
              <a:ext uri="{FF2B5EF4-FFF2-40B4-BE49-F238E27FC236}">
                <a16:creationId xmlns:a16="http://schemas.microsoft.com/office/drawing/2014/main" id="{1EA355D3-9559-07E5-28DC-1A03E993D8EB}"/>
              </a:ext>
            </a:extLst>
          </p:cNvPr>
          <p:cNvSpPr/>
          <p:nvPr/>
        </p:nvSpPr>
        <p:spPr>
          <a:xfrm>
            <a:off x="-831273" y="2128057"/>
            <a:ext cx="3050771" cy="83128"/>
          </a:xfrm>
          <a:prstGeom prst="rect">
            <a:avLst/>
          </a:prstGeom>
          <a:solidFill>
            <a:srgbClr val="F86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a:extLst>
              <a:ext uri="{FF2B5EF4-FFF2-40B4-BE49-F238E27FC236}">
                <a16:creationId xmlns:a16="http://schemas.microsoft.com/office/drawing/2014/main" id="{153FDF39-AE97-49F1-BE4F-B55CC9557518}"/>
              </a:ext>
            </a:extLst>
          </p:cNvPr>
          <p:cNvSpPr/>
          <p:nvPr/>
        </p:nvSpPr>
        <p:spPr>
          <a:xfrm>
            <a:off x="570499" y="2741318"/>
            <a:ext cx="1633758" cy="83128"/>
          </a:xfrm>
          <a:prstGeom prst="rect">
            <a:avLst/>
          </a:prstGeom>
          <a:solidFill>
            <a:srgbClr val="D63D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a:extLst>
              <a:ext uri="{FF2B5EF4-FFF2-40B4-BE49-F238E27FC236}">
                <a16:creationId xmlns:a16="http://schemas.microsoft.com/office/drawing/2014/main" id="{5DA8E738-0DA6-8124-5BFE-DCFB639BCCC6}"/>
              </a:ext>
            </a:extLst>
          </p:cNvPr>
          <p:cNvSpPr/>
          <p:nvPr/>
        </p:nvSpPr>
        <p:spPr>
          <a:xfrm>
            <a:off x="862013" y="3353353"/>
            <a:ext cx="1340554" cy="83128"/>
          </a:xfrm>
          <a:prstGeom prst="rect">
            <a:avLst/>
          </a:prstGeom>
          <a:solidFill>
            <a:srgbClr val="797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a:extLst>
              <a:ext uri="{FF2B5EF4-FFF2-40B4-BE49-F238E27FC236}">
                <a16:creationId xmlns:a16="http://schemas.microsoft.com/office/drawing/2014/main" id="{ECC91A3D-3B82-4290-2FAF-F72CB2C3DBD6}"/>
              </a:ext>
            </a:extLst>
          </p:cNvPr>
          <p:cNvSpPr/>
          <p:nvPr/>
        </p:nvSpPr>
        <p:spPr>
          <a:xfrm>
            <a:off x="1066799" y="3965388"/>
            <a:ext cx="1152697" cy="83128"/>
          </a:xfrm>
          <a:prstGeom prst="rect">
            <a:avLst/>
          </a:prstGeom>
          <a:solidFill>
            <a:srgbClr val="F86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a:extLst>
              <a:ext uri="{FF2B5EF4-FFF2-40B4-BE49-F238E27FC236}">
                <a16:creationId xmlns:a16="http://schemas.microsoft.com/office/drawing/2014/main" id="{2ECA1F30-4A6F-425A-6B1E-B9B5127084C8}"/>
              </a:ext>
            </a:extLst>
          </p:cNvPr>
          <p:cNvSpPr/>
          <p:nvPr/>
        </p:nvSpPr>
        <p:spPr>
          <a:xfrm>
            <a:off x="1176593" y="4574908"/>
            <a:ext cx="1042904" cy="83128"/>
          </a:xfrm>
          <a:prstGeom prst="rect">
            <a:avLst/>
          </a:prstGeom>
          <a:solidFill>
            <a:srgbClr val="D63D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a:extLst>
              <a:ext uri="{FF2B5EF4-FFF2-40B4-BE49-F238E27FC236}">
                <a16:creationId xmlns:a16="http://schemas.microsoft.com/office/drawing/2014/main" id="{9A8327F1-6A9B-F4CD-CFE9-2646FF851843}"/>
              </a:ext>
            </a:extLst>
          </p:cNvPr>
          <p:cNvSpPr/>
          <p:nvPr/>
        </p:nvSpPr>
        <p:spPr>
          <a:xfrm>
            <a:off x="1096963" y="5184428"/>
            <a:ext cx="1122534" cy="83128"/>
          </a:xfrm>
          <a:prstGeom prst="rect">
            <a:avLst/>
          </a:prstGeom>
          <a:solidFill>
            <a:srgbClr val="797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61412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aker Session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7fd69c-8068-4c2b-9b31-ecdf5ccee27b" xsi:nil="true"/>
    <lcf76f155ced4ddcb4097134ff3c332f xmlns="fd2068b7-0316-4d8c-a466-dc22720b04d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7B3EE5C6C51342928975559B808A9B" ma:contentTypeVersion="16" ma:contentTypeDescription="Create a new document." ma:contentTypeScope="" ma:versionID="863c3e401b57c9670eaaef2fc7092554">
  <xsd:schema xmlns:xsd="http://www.w3.org/2001/XMLSchema" xmlns:xs="http://www.w3.org/2001/XMLSchema" xmlns:p="http://schemas.microsoft.com/office/2006/metadata/properties" xmlns:ns2="fd2068b7-0316-4d8c-a466-dc22720b04df" xmlns:ns3="c87fd69c-8068-4c2b-9b31-ecdf5ccee27b" targetNamespace="http://schemas.microsoft.com/office/2006/metadata/properties" ma:root="true" ma:fieldsID="6429b287807834cf776aeffa10ccd179" ns2:_="" ns3:_="">
    <xsd:import namespace="fd2068b7-0316-4d8c-a466-dc22720b04df"/>
    <xsd:import namespace="c87fd69c-8068-4c2b-9b31-ecdf5ccee2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2068b7-0316-4d8c-a466-dc22720b04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0f2bf0e-4936-4ef0-98cb-b714b3f9be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7fd69c-8068-4c2b-9b31-ecdf5ccee2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af34c0f-0651-4da2-a794-6399eb95673f}" ma:internalName="TaxCatchAll" ma:showField="CatchAllData" ma:web="c87fd69c-8068-4c2b-9b31-ecdf5ccee2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F1211E-78C1-41A4-9E09-70B2BD3D72DE}">
  <ds:schemaRefs>
    <ds:schemaRef ds:uri="http://schemas.microsoft.com/sharepoint/v3/contenttype/forms"/>
  </ds:schemaRefs>
</ds:datastoreItem>
</file>

<file path=customXml/itemProps2.xml><?xml version="1.0" encoding="utf-8"?>
<ds:datastoreItem xmlns:ds="http://schemas.openxmlformats.org/officeDocument/2006/customXml" ds:itemID="{FBB92217-83A6-41B9-8965-E3646F419061}">
  <ds:schemaRefs>
    <ds:schemaRef ds:uri="http://purl.org/dc/terms/"/>
    <ds:schemaRef ds:uri="c87fd69c-8068-4c2b-9b31-ecdf5ccee27b"/>
    <ds:schemaRef ds:uri="http://schemas.microsoft.com/office/2006/documentManagement/types"/>
    <ds:schemaRef ds:uri="http://schemas.microsoft.com/office/infopath/2007/PartnerControls"/>
    <ds:schemaRef ds:uri="fd2068b7-0316-4d8c-a466-dc22720b04df"/>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5AE04EB-D68F-459E-AD13-AE15E45509CB}">
  <ds:schemaRefs>
    <ds:schemaRef ds:uri="c87fd69c-8068-4c2b-9b31-ecdf5ccee27b"/>
    <ds:schemaRef ds:uri="fd2068b7-0316-4d8c-a466-dc22720b04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404</TotalTime>
  <Words>1012</Words>
  <Application>Microsoft Macintosh PowerPoint</Application>
  <PresentationFormat>Bredbild</PresentationFormat>
  <Paragraphs>141</Paragraphs>
  <Slides>20</Slides>
  <Notes>15</Notes>
  <HiddenSlides>0</HiddenSlides>
  <MMClips>0</MMClips>
  <ScaleCrop>false</ScaleCrop>
  <HeadingPairs>
    <vt:vector size="6" baseType="variant">
      <vt:variant>
        <vt:lpstr>Använt teckensnitt</vt:lpstr>
      </vt:variant>
      <vt:variant>
        <vt:i4>14</vt:i4>
      </vt:variant>
      <vt:variant>
        <vt:lpstr>Tema</vt:lpstr>
      </vt:variant>
      <vt:variant>
        <vt:i4>2</vt:i4>
      </vt:variant>
      <vt:variant>
        <vt:lpstr>Bildrubriker</vt:lpstr>
      </vt:variant>
      <vt:variant>
        <vt:i4>20</vt:i4>
      </vt:variant>
    </vt:vector>
  </HeadingPairs>
  <TitlesOfParts>
    <vt:vector size="36" baseType="lpstr">
      <vt:lpstr>Arial</vt:lpstr>
      <vt:lpstr>Avenir Book</vt:lpstr>
      <vt:lpstr>Barlow Semi Condensed</vt:lpstr>
      <vt:lpstr>Barlow Semi Condensed Light</vt:lpstr>
      <vt:lpstr>Barlow Semi Condensed Medium</vt:lpstr>
      <vt:lpstr>Barlow Semi Condensed SemiBold</vt:lpstr>
      <vt:lpstr>Calibri</vt:lpstr>
      <vt:lpstr>Calibri Light</vt:lpstr>
      <vt:lpstr>Poppins</vt:lpstr>
      <vt:lpstr>Poppins </vt:lpstr>
      <vt:lpstr>Poppins Bold</vt:lpstr>
      <vt:lpstr>Poppins Light</vt:lpstr>
      <vt:lpstr>Poppins Medium</vt:lpstr>
      <vt:lpstr>Poppins SemiBold</vt:lpstr>
      <vt:lpstr>Office Theme</vt:lpstr>
      <vt:lpstr>Speaker Session Title</vt:lpstr>
      <vt:lpstr>MP UNIVERSITY</vt:lpstr>
      <vt:lpstr>PowerPoint-presentation</vt:lpstr>
      <vt:lpstr>Speakers</vt:lpstr>
      <vt:lpstr>Products &amp; Services Management Packs</vt:lpstr>
      <vt:lpstr>Products &amp; Services Other products</vt:lpstr>
      <vt:lpstr>Products &amp; Services Services</vt:lpstr>
      <vt:lpstr>Agenda</vt:lpstr>
      <vt:lpstr>Introduction</vt:lpstr>
      <vt:lpstr>The Power of ChatGPT and GitHub Copilot</vt:lpstr>
      <vt:lpstr>PowerPoint-presentation</vt:lpstr>
      <vt:lpstr>PowerPoint-presentation</vt:lpstr>
      <vt:lpstr>PowerPoint-presentation</vt:lpstr>
      <vt:lpstr>Developing the solution The script</vt:lpstr>
      <vt:lpstr>PowerPoint-presentation</vt:lpstr>
      <vt:lpstr>Developing the solution The Management Pack</vt:lpstr>
      <vt:lpstr>PowerPoint-presentation</vt:lpstr>
      <vt:lpstr>PowerPoint-presentation</vt:lpstr>
      <vt:lpstr>Summary</vt:lpstr>
      <vt:lpstr>Q&amp;A What are your thoughts?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 UNIVERSITY</dc:title>
  <dc:creator>Sara Wennström</dc:creator>
  <cp:lastModifiedBy>Jonas Lenntun</cp:lastModifiedBy>
  <cp:revision>2</cp:revision>
  <dcterms:created xsi:type="dcterms:W3CDTF">2023-10-13T14:15:42Z</dcterms:created>
  <dcterms:modified xsi:type="dcterms:W3CDTF">2023-10-19T19:45:11Z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0x010100B67B3EE5C6C51342928975559B808A9B</vt:lpwstr>
  </property>
  <property fmtid="{D5CDD505-2E9C-101B-9397-08002B2CF9AE}" pid="3" name="MediaServiceImageTags">
    <vt:lpwstr/>
  </property>
</Properties>
</file>