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3"/>
    <p:sldMasterId id="2147483701" r:id="rId4"/>
  </p:sldMasterIdLst>
  <p:notesMasterIdLst>
    <p:notesMasterId r:id="rId35"/>
  </p:notesMasterIdLst>
  <p:sldIdLst>
    <p:sldId id="1421" r:id="rId5"/>
    <p:sldId id="256" r:id="rId6"/>
    <p:sldId id="257" r:id="rId7"/>
    <p:sldId id="258" r:id="rId8"/>
    <p:sldId id="262" r:id="rId9"/>
    <p:sldId id="263" r:id="rId10"/>
    <p:sldId id="264" r:id="rId11"/>
    <p:sldId id="1428" r:id="rId12"/>
    <p:sldId id="287" r:id="rId13"/>
    <p:sldId id="268" r:id="rId14"/>
    <p:sldId id="279" r:id="rId15"/>
    <p:sldId id="280" r:id="rId16"/>
    <p:sldId id="281" r:id="rId17"/>
    <p:sldId id="282" r:id="rId18"/>
    <p:sldId id="269" r:id="rId19"/>
    <p:sldId id="283" r:id="rId20"/>
    <p:sldId id="284" r:id="rId21"/>
    <p:sldId id="1427" r:id="rId22"/>
    <p:sldId id="285" r:id="rId23"/>
    <p:sldId id="288" r:id="rId24"/>
    <p:sldId id="272" r:id="rId25"/>
    <p:sldId id="1429" r:id="rId26"/>
    <p:sldId id="1423" r:id="rId27"/>
    <p:sldId id="1425" r:id="rId28"/>
    <p:sldId id="1430" r:id="rId29"/>
    <p:sldId id="1424" r:id="rId30"/>
    <p:sldId id="1433" r:id="rId31"/>
    <p:sldId id="1432" r:id="rId32"/>
    <p:sldId id="289" r:id="rId33"/>
    <p:sldId id="1434"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513"/>
    <a:srgbClr val="262338"/>
    <a:srgbClr val="8F87F5"/>
    <a:srgbClr val="103B49"/>
    <a:srgbClr val="2D8ED3"/>
    <a:srgbClr val="AFD4EA"/>
    <a:srgbClr val="8DAFF3"/>
    <a:srgbClr val="0070C0"/>
    <a:srgbClr val="14404C"/>
    <a:srgbClr val="A4F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5D95C-49CA-4AD8-8863-3C248BE08D67}" v="15711" dt="2023-10-19T10:53:39.543"/>
    <p1510:client id="{BBEE514C-47F4-4F2A-8F7E-D67139874017}" v="1035" dt="2023-10-19T10:53:09.01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7"/>
          </a:solidFill>
        </a:fill>
      </a:tcStyle>
    </a:wholeTbl>
    <a:band2H>
      <a:tcTxStyle/>
      <a:tcStyle>
        <a:tcBdr/>
        <a:fill>
          <a:solidFill>
            <a:srgbClr val="E7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9EE"/>
          </a:solidFill>
        </a:fill>
      </a:tcStyle>
    </a:wholeTbl>
    <a:band2H>
      <a:tcTxStyle/>
      <a:tcStyle>
        <a:tcBdr/>
        <a:fill>
          <a:solidFill>
            <a:srgbClr val="E6ED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4F7"/>
          </a:solidFill>
        </a:fill>
      </a:tcStyle>
    </a:wholeTbl>
    <a:band2H>
      <a:tcTxStyle/>
      <a:tcStyle>
        <a:tcBdr/>
        <a:fill>
          <a:solidFill>
            <a:srgbClr val="F4FA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gesh Nandyal" userId="28fa081d-f0a0-4e39-99fa-29b9441c30f2" providerId="ADAL" clId="{BBEE514C-47F4-4F2A-8F7E-D67139874017}"/>
    <pc:docChg chg="undo custSel addSld delSld modSld">
      <pc:chgData name="Nagesh Nandyal" userId="28fa081d-f0a0-4e39-99fa-29b9441c30f2" providerId="ADAL" clId="{BBEE514C-47F4-4F2A-8F7E-D67139874017}" dt="2023-10-19T10:53:09.011" v="1431" actId="14100"/>
      <pc:docMkLst>
        <pc:docMk/>
      </pc:docMkLst>
      <pc:sldChg chg="addSp delSp modSp mod">
        <pc:chgData name="Nagesh Nandyal" userId="28fa081d-f0a0-4e39-99fa-29b9441c30f2" providerId="ADAL" clId="{BBEE514C-47F4-4F2A-8F7E-D67139874017}" dt="2023-10-19T07:58:55.005" v="823" actId="34135"/>
        <pc:sldMkLst>
          <pc:docMk/>
          <pc:sldMk cId="0" sldId="256"/>
        </pc:sldMkLst>
        <pc:spChg chg="mod">
          <ac:chgData name="Nagesh Nandyal" userId="28fa081d-f0a0-4e39-99fa-29b9441c30f2" providerId="ADAL" clId="{BBEE514C-47F4-4F2A-8F7E-D67139874017}" dt="2023-10-19T07:12:26.665" v="745" actId="1076"/>
          <ac:spMkLst>
            <pc:docMk/>
            <pc:sldMk cId="0" sldId="256"/>
            <ac:spMk id="107" creationId="{00000000-0000-0000-0000-000000000000}"/>
          </ac:spMkLst>
        </pc:spChg>
        <pc:spChg chg="mod">
          <ac:chgData name="Nagesh Nandyal" userId="28fa081d-f0a0-4e39-99fa-29b9441c30f2" providerId="ADAL" clId="{BBEE514C-47F4-4F2A-8F7E-D67139874017}" dt="2023-10-19T07:53:33.110" v="771" actId="1076"/>
          <ac:spMkLst>
            <pc:docMk/>
            <pc:sldMk cId="0" sldId="256"/>
            <ac:spMk id="108" creationId="{00000000-0000-0000-0000-000000000000}"/>
          </ac:spMkLst>
        </pc:spChg>
        <pc:picChg chg="add del mod">
          <ac:chgData name="Nagesh Nandyal" userId="28fa081d-f0a0-4e39-99fa-29b9441c30f2" providerId="ADAL" clId="{BBEE514C-47F4-4F2A-8F7E-D67139874017}" dt="2023-10-19T07:52:46.451" v="758" actId="21"/>
          <ac:picMkLst>
            <pc:docMk/>
            <pc:sldMk cId="0" sldId="256"/>
            <ac:picMk id="3" creationId="{C78EA131-A843-EB2E-9F8B-C179B655749C}"/>
          </ac:picMkLst>
        </pc:picChg>
        <pc:picChg chg="add mod">
          <ac:chgData name="Nagesh Nandyal" userId="28fa081d-f0a0-4e39-99fa-29b9441c30f2" providerId="ADAL" clId="{BBEE514C-47F4-4F2A-8F7E-D67139874017}" dt="2023-10-19T07:53:51.172" v="776" actId="14861"/>
          <ac:picMkLst>
            <pc:docMk/>
            <pc:sldMk cId="0" sldId="256"/>
            <ac:picMk id="5" creationId="{B2B31BF9-D794-21C1-4190-98150A0B7399}"/>
          </ac:picMkLst>
        </pc:picChg>
        <pc:picChg chg="add mod">
          <ac:chgData name="Nagesh Nandyal" userId="28fa081d-f0a0-4e39-99fa-29b9441c30f2" providerId="ADAL" clId="{BBEE514C-47F4-4F2A-8F7E-D67139874017}" dt="2023-10-19T07:58:14.662" v="816" actId="34135"/>
          <ac:picMkLst>
            <pc:docMk/>
            <pc:sldMk cId="0" sldId="256"/>
            <ac:picMk id="7" creationId="{2DB8DAAA-1599-F954-7016-FD2CD013732D}"/>
          </ac:picMkLst>
        </pc:picChg>
        <pc:picChg chg="add mod">
          <ac:chgData name="Nagesh Nandyal" userId="28fa081d-f0a0-4e39-99fa-29b9441c30f2" providerId="ADAL" clId="{BBEE514C-47F4-4F2A-8F7E-D67139874017}" dt="2023-10-19T07:58:14.662" v="816" actId="34135"/>
          <ac:picMkLst>
            <pc:docMk/>
            <pc:sldMk cId="0" sldId="256"/>
            <ac:picMk id="8" creationId="{AC8DF47E-3FD2-7E8F-9042-138FF92D5434}"/>
          </ac:picMkLst>
        </pc:picChg>
        <pc:picChg chg="add mod">
          <ac:chgData name="Nagesh Nandyal" userId="28fa081d-f0a0-4e39-99fa-29b9441c30f2" providerId="ADAL" clId="{BBEE514C-47F4-4F2A-8F7E-D67139874017}" dt="2023-10-19T07:58:55.005" v="823" actId="34135"/>
          <ac:picMkLst>
            <pc:docMk/>
            <pc:sldMk cId="0" sldId="256"/>
            <ac:picMk id="9" creationId="{F17EFD92-C2A3-0668-2272-740AC098A4B9}"/>
          </ac:picMkLst>
        </pc:picChg>
      </pc:sldChg>
      <pc:sldChg chg="addSp delSp modSp mod">
        <pc:chgData name="Nagesh Nandyal" userId="28fa081d-f0a0-4e39-99fa-29b9441c30f2" providerId="ADAL" clId="{BBEE514C-47F4-4F2A-8F7E-D67139874017}" dt="2023-10-19T07:59:35.405" v="825" actId="207"/>
        <pc:sldMkLst>
          <pc:docMk/>
          <pc:sldMk cId="0" sldId="257"/>
        </pc:sldMkLst>
        <pc:spChg chg="mod topLvl">
          <ac:chgData name="Nagesh Nandyal" userId="28fa081d-f0a0-4e39-99fa-29b9441c30f2" providerId="ADAL" clId="{BBEE514C-47F4-4F2A-8F7E-D67139874017}" dt="2023-10-18T09:12:42.577" v="141" actId="207"/>
          <ac:spMkLst>
            <pc:docMk/>
            <pc:sldMk cId="0" sldId="257"/>
            <ac:spMk id="3" creationId="{DD1F4CAF-37A6-4BFB-B576-D79565F60477}"/>
          </ac:spMkLst>
        </pc:spChg>
        <pc:grpChg chg="del mod">
          <ac:chgData name="Nagesh Nandyal" userId="28fa081d-f0a0-4e39-99fa-29b9441c30f2" providerId="ADAL" clId="{BBEE514C-47F4-4F2A-8F7E-D67139874017}" dt="2023-10-18T09:11:59.824" v="8" actId="478"/>
          <ac:grpSpMkLst>
            <pc:docMk/>
            <pc:sldMk cId="0" sldId="257"/>
            <ac:grpSpMk id="2" creationId="{11F17294-5016-8BAE-538C-C7222DC82111}"/>
          </ac:grpSpMkLst>
        </pc:grpChg>
        <pc:graphicFrameChg chg="mod">
          <ac:chgData name="Nagesh Nandyal" userId="28fa081d-f0a0-4e39-99fa-29b9441c30f2" providerId="ADAL" clId="{BBEE514C-47F4-4F2A-8F7E-D67139874017}" dt="2023-10-19T07:59:35.405" v="825" actId="207"/>
          <ac:graphicFrameMkLst>
            <pc:docMk/>
            <pc:sldMk cId="0" sldId="257"/>
            <ac:graphicFrameMk id="113" creationId="{5A832EDE-184F-132B-5C64-0B20A2B72401}"/>
          </ac:graphicFrameMkLst>
        </pc:graphicFrameChg>
        <pc:picChg chg="del mod topLvl">
          <ac:chgData name="Nagesh Nandyal" userId="28fa081d-f0a0-4e39-99fa-29b9441c30f2" providerId="ADAL" clId="{BBEE514C-47F4-4F2A-8F7E-D67139874017}" dt="2023-10-18T09:11:59.824" v="8" actId="478"/>
          <ac:picMkLst>
            <pc:docMk/>
            <pc:sldMk cId="0" sldId="257"/>
            <ac:picMk id="4" creationId="{BD99D35E-262E-89AB-DC59-1F1AF270E3D3}"/>
          </ac:picMkLst>
        </pc:picChg>
        <pc:picChg chg="add mod">
          <ac:chgData name="Nagesh Nandyal" userId="28fa081d-f0a0-4e39-99fa-29b9441c30f2" providerId="ADAL" clId="{BBEE514C-47F4-4F2A-8F7E-D67139874017}" dt="2023-10-18T09:12:02.149" v="9" actId="1076"/>
          <ac:picMkLst>
            <pc:docMk/>
            <pc:sldMk cId="0" sldId="257"/>
            <ac:picMk id="6" creationId="{176C24B3-50E6-BEB2-36F0-27440D8A9049}"/>
          </ac:picMkLst>
        </pc:picChg>
      </pc:sldChg>
      <pc:sldChg chg="modSp mod">
        <pc:chgData name="Nagesh Nandyal" userId="28fa081d-f0a0-4e39-99fa-29b9441c30f2" providerId="ADAL" clId="{BBEE514C-47F4-4F2A-8F7E-D67139874017}" dt="2023-10-18T12:49:39.264" v="721" actId="208"/>
        <pc:sldMkLst>
          <pc:docMk/>
          <pc:sldMk cId="0" sldId="258"/>
        </pc:sldMkLst>
        <pc:spChg chg="mod">
          <ac:chgData name="Nagesh Nandyal" userId="28fa081d-f0a0-4e39-99fa-29b9441c30f2" providerId="ADAL" clId="{BBEE514C-47F4-4F2A-8F7E-D67139874017}" dt="2023-10-18T12:49:23.642" v="717" actId="1076"/>
          <ac:spMkLst>
            <pc:docMk/>
            <pc:sldMk cId="0" sldId="258"/>
            <ac:spMk id="114" creationId="{00000000-0000-0000-0000-000000000000}"/>
          </ac:spMkLst>
        </pc:spChg>
        <pc:graphicFrameChg chg="mod">
          <ac:chgData name="Nagesh Nandyal" userId="28fa081d-f0a0-4e39-99fa-29b9441c30f2" providerId="ADAL" clId="{BBEE514C-47F4-4F2A-8F7E-D67139874017}" dt="2023-10-18T12:49:39.264" v="721" actId="208"/>
          <ac:graphicFrameMkLst>
            <pc:docMk/>
            <pc:sldMk cId="0" sldId="258"/>
            <ac:graphicFrameMk id="117" creationId="{FB26CB4F-65E3-645C-1CCC-D5D4960DD083}"/>
          </ac:graphicFrameMkLst>
        </pc:graphicFrameChg>
        <pc:picChg chg="mod">
          <ac:chgData name="Nagesh Nandyal" userId="28fa081d-f0a0-4e39-99fa-29b9441c30f2" providerId="ADAL" clId="{BBEE514C-47F4-4F2A-8F7E-D67139874017}" dt="2023-10-18T12:49:31.898" v="720" actId="14861"/>
          <ac:picMkLst>
            <pc:docMk/>
            <pc:sldMk cId="0" sldId="258"/>
            <ac:picMk id="4" creationId="{3D287E43-511F-7211-5FB7-66FCD4EFB103}"/>
          </ac:picMkLst>
        </pc:picChg>
        <pc:picChg chg="mod">
          <ac:chgData name="Nagesh Nandyal" userId="28fa081d-f0a0-4e39-99fa-29b9441c30f2" providerId="ADAL" clId="{BBEE514C-47F4-4F2A-8F7E-D67139874017}" dt="2023-10-18T12:49:28.557" v="718" actId="14861"/>
          <ac:picMkLst>
            <pc:docMk/>
            <pc:sldMk cId="0" sldId="258"/>
            <ac:picMk id="6" creationId="{09C98A1F-6715-95F9-6534-6AA1335AE942}"/>
          </ac:picMkLst>
        </pc:picChg>
      </pc:sldChg>
      <pc:sldChg chg="addSp delSp modSp mod">
        <pc:chgData name="Nagesh Nandyal" userId="28fa081d-f0a0-4e39-99fa-29b9441c30f2" providerId="ADAL" clId="{BBEE514C-47F4-4F2A-8F7E-D67139874017}" dt="2023-10-18T12:49:11.379" v="714" actId="1076"/>
        <pc:sldMkLst>
          <pc:docMk/>
          <pc:sldMk cId="1964270962" sldId="262"/>
        </pc:sldMkLst>
        <pc:spChg chg="mod">
          <ac:chgData name="Nagesh Nandyal" userId="28fa081d-f0a0-4e39-99fa-29b9441c30f2" providerId="ADAL" clId="{BBEE514C-47F4-4F2A-8F7E-D67139874017}" dt="2023-10-18T12:48:50.194" v="711" actId="207"/>
          <ac:spMkLst>
            <pc:docMk/>
            <pc:sldMk cId="1964270962" sldId="262"/>
            <ac:spMk id="2" creationId="{F9EF4444-43FB-449F-A248-F6A11E8A6818}"/>
          </ac:spMkLst>
        </pc:spChg>
        <pc:spChg chg="mod">
          <ac:chgData name="Nagesh Nandyal" userId="28fa081d-f0a0-4e39-99fa-29b9441c30f2" providerId="ADAL" clId="{BBEE514C-47F4-4F2A-8F7E-D67139874017}" dt="2023-10-18T12:48:59.652" v="712" actId="207"/>
          <ac:spMkLst>
            <pc:docMk/>
            <pc:sldMk cId="1964270962" sldId="262"/>
            <ac:spMk id="3" creationId="{0A9A0DA3-D6F5-4E55-822D-E59A8C4AC7AC}"/>
          </ac:spMkLst>
        </pc:spChg>
        <pc:picChg chg="add mod">
          <ac:chgData name="Nagesh Nandyal" userId="28fa081d-f0a0-4e39-99fa-29b9441c30f2" providerId="ADAL" clId="{BBEE514C-47F4-4F2A-8F7E-D67139874017}" dt="2023-10-18T12:49:11.379" v="714" actId="1076"/>
          <ac:picMkLst>
            <pc:docMk/>
            <pc:sldMk cId="1964270962" sldId="262"/>
            <ac:picMk id="5" creationId="{69FAD7E2-3A37-1C20-72B2-A46AF177B5C8}"/>
          </ac:picMkLst>
        </pc:picChg>
        <pc:picChg chg="add del">
          <ac:chgData name="Nagesh Nandyal" userId="28fa081d-f0a0-4e39-99fa-29b9441c30f2" providerId="ADAL" clId="{BBEE514C-47F4-4F2A-8F7E-D67139874017}" dt="2023-10-18T09:17:18.816" v="153" actId="478"/>
          <ac:picMkLst>
            <pc:docMk/>
            <pc:sldMk cId="1964270962" sldId="262"/>
            <ac:picMk id="8" creationId="{64AFC975-64C0-166F-DEE1-E0B79A23F5C9}"/>
          </ac:picMkLst>
        </pc:picChg>
        <pc:picChg chg="add del mod">
          <ac:chgData name="Nagesh Nandyal" userId="28fa081d-f0a0-4e39-99fa-29b9441c30f2" providerId="ADAL" clId="{BBEE514C-47F4-4F2A-8F7E-D67139874017}" dt="2023-10-18T09:17:19.665" v="154" actId="478"/>
          <ac:picMkLst>
            <pc:docMk/>
            <pc:sldMk cId="1964270962" sldId="262"/>
            <ac:picMk id="10" creationId="{CE6E67D0-0D51-3352-97F0-498E72A18600}"/>
          </ac:picMkLst>
        </pc:picChg>
      </pc:sldChg>
      <pc:sldChg chg="addSp delSp modSp mod">
        <pc:chgData name="Nagesh Nandyal" userId="28fa081d-f0a0-4e39-99fa-29b9441c30f2" providerId="ADAL" clId="{BBEE514C-47F4-4F2A-8F7E-D67139874017}" dt="2023-10-18T12:49:58.326" v="722" actId="207"/>
        <pc:sldMkLst>
          <pc:docMk/>
          <pc:sldMk cId="1616304766" sldId="263"/>
        </pc:sldMkLst>
        <pc:spChg chg="mod">
          <ac:chgData name="Nagesh Nandyal" userId="28fa081d-f0a0-4e39-99fa-29b9441c30f2" providerId="ADAL" clId="{BBEE514C-47F4-4F2A-8F7E-D67139874017}" dt="2023-10-18T12:49:58.326" v="722" actId="207"/>
          <ac:spMkLst>
            <pc:docMk/>
            <pc:sldMk cId="1616304766" sldId="263"/>
            <ac:spMk id="2" creationId="{F9EF4444-43FB-449F-A248-F6A11E8A6818}"/>
          </ac:spMkLst>
        </pc:spChg>
        <pc:picChg chg="add del mod">
          <ac:chgData name="Nagesh Nandyal" userId="28fa081d-f0a0-4e39-99fa-29b9441c30f2" providerId="ADAL" clId="{BBEE514C-47F4-4F2A-8F7E-D67139874017}" dt="2023-10-18T09:29:07.443" v="170" actId="478"/>
          <ac:picMkLst>
            <pc:docMk/>
            <pc:sldMk cId="1616304766" sldId="263"/>
            <ac:picMk id="4" creationId="{837A44BC-CAE7-6E8A-7E52-5A9361A83A1E}"/>
          </ac:picMkLst>
        </pc:picChg>
        <pc:picChg chg="add mod">
          <ac:chgData name="Nagesh Nandyal" userId="28fa081d-f0a0-4e39-99fa-29b9441c30f2" providerId="ADAL" clId="{BBEE514C-47F4-4F2A-8F7E-D67139874017}" dt="2023-10-18T09:29:26.343" v="174" actId="1076"/>
          <ac:picMkLst>
            <pc:docMk/>
            <pc:sldMk cId="1616304766" sldId="263"/>
            <ac:picMk id="6" creationId="{E5FE6836-AA29-5ABF-E3C7-D3A8ECDE8CDF}"/>
          </ac:picMkLst>
        </pc:picChg>
      </pc:sldChg>
      <pc:sldChg chg="addSp modSp mod">
        <pc:chgData name="Nagesh Nandyal" userId="28fa081d-f0a0-4e39-99fa-29b9441c30f2" providerId="ADAL" clId="{BBEE514C-47F4-4F2A-8F7E-D67139874017}" dt="2023-10-19T10:48:02.320" v="1410" actId="14861"/>
        <pc:sldMkLst>
          <pc:docMk/>
          <pc:sldMk cId="1865368857" sldId="264"/>
        </pc:sldMkLst>
        <pc:spChg chg="mod">
          <ac:chgData name="Nagesh Nandyal" userId="28fa081d-f0a0-4e39-99fa-29b9441c30f2" providerId="ADAL" clId="{BBEE514C-47F4-4F2A-8F7E-D67139874017}" dt="2023-10-18T12:50:05.632" v="723" actId="207"/>
          <ac:spMkLst>
            <pc:docMk/>
            <pc:sldMk cId="1865368857" sldId="264"/>
            <ac:spMk id="2" creationId="{F9EF4444-43FB-449F-A248-F6A11E8A6818}"/>
          </ac:spMkLst>
        </pc:spChg>
        <pc:picChg chg="add mod">
          <ac:chgData name="Nagesh Nandyal" userId="28fa081d-f0a0-4e39-99fa-29b9441c30f2" providerId="ADAL" clId="{BBEE514C-47F4-4F2A-8F7E-D67139874017}" dt="2023-10-19T10:48:02.320" v="1410" actId="14861"/>
          <ac:picMkLst>
            <pc:docMk/>
            <pc:sldMk cId="1865368857" sldId="264"/>
            <ac:picMk id="3" creationId="{20948085-F025-3F03-5BC8-EAB5C9E867AC}"/>
          </ac:picMkLst>
        </pc:picChg>
      </pc:sldChg>
      <pc:sldChg chg="addSp delSp modSp del mod">
        <pc:chgData name="Nagesh Nandyal" userId="28fa081d-f0a0-4e39-99fa-29b9441c30f2" providerId="ADAL" clId="{BBEE514C-47F4-4F2A-8F7E-D67139874017}" dt="2023-10-18T12:45:07.489" v="694" actId="47"/>
        <pc:sldMkLst>
          <pc:docMk/>
          <pc:sldMk cId="2035122587" sldId="265"/>
        </pc:sldMkLst>
        <pc:graphicFrameChg chg="mod">
          <ac:chgData name="Nagesh Nandyal" userId="28fa081d-f0a0-4e39-99fa-29b9441c30f2" providerId="ADAL" clId="{BBEE514C-47F4-4F2A-8F7E-D67139874017}" dt="2023-10-18T12:36:33.165" v="646" actId="207"/>
          <ac:graphicFrameMkLst>
            <pc:docMk/>
            <pc:sldMk cId="2035122587" sldId="265"/>
            <ac:graphicFrameMk id="6" creationId="{E0A69BE3-7491-E625-8A9F-99AAA602DAFB}"/>
          </ac:graphicFrameMkLst>
        </pc:graphicFrameChg>
        <pc:picChg chg="add del mod">
          <ac:chgData name="Nagesh Nandyal" userId="28fa081d-f0a0-4e39-99fa-29b9441c30f2" providerId="ADAL" clId="{BBEE514C-47F4-4F2A-8F7E-D67139874017}" dt="2023-10-18T12:40:40.658" v="654" actId="478"/>
          <ac:picMkLst>
            <pc:docMk/>
            <pc:sldMk cId="2035122587" sldId="265"/>
            <ac:picMk id="4" creationId="{7F0E7AEC-FBCF-D147-35C0-9171BDF3F880}"/>
          </ac:picMkLst>
        </pc:picChg>
        <pc:picChg chg="del mod">
          <ac:chgData name="Nagesh Nandyal" userId="28fa081d-f0a0-4e39-99fa-29b9441c30f2" providerId="ADAL" clId="{BBEE514C-47F4-4F2A-8F7E-D67139874017}" dt="2023-10-18T12:44:59.218" v="691" actId="21"/>
          <ac:picMkLst>
            <pc:docMk/>
            <pc:sldMk cId="2035122587" sldId="265"/>
            <ac:picMk id="5" creationId="{78A74AD0-A2C7-21B1-E203-9D6B75592545}"/>
          </ac:picMkLst>
        </pc:picChg>
        <pc:picChg chg="add del mod">
          <ac:chgData name="Nagesh Nandyal" userId="28fa081d-f0a0-4e39-99fa-29b9441c30f2" providerId="ADAL" clId="{BBEE514C-47F4-4F2A-8F7E-D67139874017}" dt="2023-10-18T12:44:24.675" v="680" actId="21"/>
          <ac:picMkLst>
            <pc:docMk/>
            <pc:sldMk cId="2035122587" sldId="265"/>
            <ac:picMk id="8" creationId="{BAC8361A-D8EE-7D9D-9EAD-F4ED352113DF}"/>
          </ac:picMkLst>
        </pc:picChg>
      </pc:sldChg>
      <pc:sldChg chg="modSp mod">
        <pc:chgData name="Nagesh Nandyal" userId="28fa081d-f0a0-4e39-99fa-29b9441c30f2" providerId="ADAL" clId="{BBEE514C-47F4-4F2A-8F7E-D67139874017}" dt="2023-10-19T08:06:41.378" v="829" actId="207"/>
        <pc:sldMkLst>
          <pc:docMk/>
          <pc:sldMk cId="2235174551" sldId="268"/>
        </pc:sldMkLst>
        <pc:spChg chg="mod">
          <ac:chgData name="Nagesh Nandyal" userId="28fa081d-f0a0-4e39-99fa-29b9441c30f2" providerId="ADAL" clId="{BBEE514C-47F4-4F2A-8F7E-D67139874017}" dt="2023-10-18T12:46:12.095" v="703" actId="207"/>
          <ac:spMkLst>
            <pc:docMk/>
            <pc:sldMk cId="2235174551" sldId="268"/>
            <ac:spMk id="2" creationId="{F9EF4444-43FB-449F-A248-F6A11E8A6818}"/>
          </ac:spMkLst>
        </pc:spChg>
        <pc:spChg chg="mod">
          <ac:chgData name="Nagesh Nandyal" userId="28fa081d-f0a0-4e39-99fa-29b9441c30f2" providerId="ADAL" clId="{BBEE514C-47F4-4F2A-8F7E-D67139874017}" dt="2023-10-19T08:06:41.378" v="829" actId="207"/>
          <ac:spMkLst>
            <pc:docMk/>
            <pc:sldMk cId="2235174551" sldId="268"/>
            <ac:spMk id="3" creationId="{0A9A0DA3-D6F5-4E55-822D-E59A8C4AC7AC}"/>
          </ac:spMkLst>
        </pc:spChg>
      </pc:sldChg>
      <pc:sldChg chg="addSp delSp modSp mod">
        <pc:chgData name="Nagesh Nandyal" userId="28fa081d-f0a0-4e39-99fa-29b9441c30f2" providerId="ADAL" clId="{BBEE514C-47F4-4F2A-8F7E-D67139874017}" dt="2023-10-18T09:53:19.997" v="201" actId="478"/>
        <pc:sldMkLst>
          <pc:docMk/>
          <pc:sldMk cId="235710992" sldId="269"/>
        </pc:sldMkLst>
        <pc:picChg chg="add del mod">
          <ac:chgData name="Nagesh Nandyal" userId="28fa081d-f0a0-4e39-99fa-29b9441c30f2" providerId="ADAL" clId="{BBEE514C-47F4-4F2A-8F7E-D67139874017}" dt="2023-10-18T09:46:24.337" v="185" actId="478"/>
          <ac:picMkLst>
            <pc:docMk/>
            <pc:sldMk cId="235710992" sldId="269"/>
            <ac:picMk id="4" creationId="{864FA4B9-4DD6-D57A-9139-EF6B4D1E5D16}"/>
          </ac:picMkLst>
        </pc:picChg>
        <pc:picChg chg="add del">
          <ac:chgData name="Nagesh Nandyal" userId="28fa081d-f0a0-4e39-99fa-29b9441c30f2" providerId="ADAL" clId="{BBEE514C-47F4-4F2A-8F7E-D67139874017}" dt="2023-10-18T09:53:10.022" v="197" actId="478"/>
          <ac:picMkLst>
            <pc:docMk/>
            <pc:sldMk cId="235710992" sldId="269"/>
            <ac:picMk id="6" creationId="{BCB04D6D-CBE6-DEAD-68E8-64AB69A5BE6A}"/>
          </ac:picMkLst>
        </pc:picChg>
        <pc:picChg chg="add del mod">
          <ac:chgData name="Nagesh Nandyal" userId="28fa081d-f0a0-4e39-99fa-29b9441c30f2" providerId="ADAL" clId="{BBEE514C-47F4-4F2A-8F7E-D67139874017}" dt="2023-10-18T09:53:19.997" v="201" actId="478"/>
          <ac:picMkLst>
            <pc:docMk/>
            <pc:sldMk cId="235710992" sldId="269"/>
            <ac:picMk id="8" creationId="{987D8AA4-DEC2-5E2E-CE8F-4307022C0121}"/>
          </ac:picMkLst>
        </pc:picChg>
        <pc:picChg chg="add mod">
          <ac:chgData name="Nagesh Nandyal" userId="28fa081d-f0a0-4e39-99fa-29b9441c30f2" providerId="ADAL" clId="{BBEE514C-47F4-4F2A-8F7E-D67139874017}" dt="2023-10-18T09:53:17.654" v="200" actId="1076"/>
          <ac:picMkLst>
            <pc:docMk/>
            <pc:sldMk cId="235710992" sldId="269"/>
            <ac:picMk id="10" creationId="{41018A58-6169-9212-CC5D-F0A4DF9B820F}"/>
          </ac:picMkLst>
        </pc:picChg>
      </pc:sldChg>
      <pc:sldChg chg="addSp delSp modSp mod setBg">
        <pc:chgData name="Nagesh Nandyal" userId="28fa081d-f0a0-4e39-99fa-29b9441c30f2" providerId="ADAL" clId="{BBEE514C-47F4-4F2A-8F7E-D67139874017}" dt="2023-10-19T06:03:44.035" v="728" actId="1076"/>
        <pc:sldMkLst>
          <pc:docMk/>
          <pc:sldMk cId="4127444265" sldId="272"/>
        </pc:sldMkLst>
        <pc:spChg chg="mod">
          <ac:chgData name="Nagesh Nandyal" userId="28fa081d-f0a0-4e39-99fa-29b9441c30f2" providerId="ADAL" clId="{BBEE514C-47F4-4F2A-8F7E-D67139874017}" dt="2023-10-18T10:11:54.062" v="252" actId="26606"/>
          <ac:spMkLst>
            <pc:docMk/>
            <pc:sldMk cId="4127444265" sldId="272"/>
            <ac:spMk id="2" creationId="{F9EF4444-43FB-449F-A248-F6A11E8A6818}"/>
          </ac:spMkLst>
        </pc:spChg>
        <pc:spChg chg="add del">
          <ac:chgData name="Nagesh Nandyal" userId="28fa081d-f0a0-4e39-99fa-29b9441c30f2" providerId="ADAL" clId="{BBEE514C-47F4-4F2A-8F7E-D67139874017}" dt="2023-10-18T10:11:54.062" v="252" actId="26606"/>
          <ac:spMkLst>
            <pc:docMk/>
            <pc:sldMk cId="4127444265" sldId="272"/>
            <ac:spMk id="16" creationId="{5F07A6A6-E44B-411E-AA18-65E4811366A6}"/>
          </ac:spMkLst>
        </pc:spChg>
        <pc:spChg chg="add del">
          <ac:chgData name="Nagesh Nandyal" userId="28fa081d-f0a0-4e39-99fa-29b9441c30f2" providerId="ADAL" clId="{BBEE514C-47F4-4F2A-8F7E-D67139874017}" dt="2023-10-18T10:11:54.062" v="252" actId="26606"/>
          <ac:spMkLst>
            <pc:docMk/>
            <pc:sldMk cId="4127444265" sldId="272"/>
            <ac:spMk id="22" creationId="{5D5A8E14-301B-40C0-A174-D2232EF95C0B}"/>
          </ac:spMkLst>
        </pc:spChg>
        <pc:picChg chg="add mod">
          <ac:chgData name="Nagesh Nandyal" userId="28fa081d-f0a0-4e39-99fa-29b9441c30f2" providerId="ADAL" clId="{BBEE514C-47F4-4F2A-8F7E-D67139874017}" dt="2023-10-19T06:03:44.035" v="728" actId="1076"/>
          <ac:picMkLst>
            <pc:docMk/>
            <pc:sldMk cId="4127444265" sldId="272"/>
            <ac:picMk id="4" creationId="{6D4654E9-2566-3248-3333-32D61769750E}"/>
          </ac:picMkLst>
        </pc:picChg>
        <pc:picChg chg="mod">
          <ac:chgData name="Nagesh Nandyal" userId="28fa081d-f0a0-4e39-99fa-29b9441c30f2" providerId="ADAL" clId="{BBEE514C-47F4-4F2A-8F7E-D67139874017}" dt="2023-10-18T10:12:07.752" v="258" actId="1076"/>
          <ac:picMkLst>
            <pc:docMk/>
            <pc:sldMk cId="4127444265" sldId="272"/>
            <ac:picMk id="6" creationId="{7712F06E-6D52-61D6-5157-99611C5A8496}"/>
          </ac:picMkLst>
        </pc:picChg>
        <pc:picChg chg="mod ord">
          <ac:chgData name="Nagesh Nandyal" userId="28fa081d-f0a0-4e39-99fa-29b9441c30f2" providerId="ADAL" clId="{BBEE514C-47F4-4F2A-8F7E-D67139874017}" dt="2023-10-18T11:02:27.484" v="264" actId="1076"/>
          <ac:picMkLst>
            <pc:docMk/>
            <pc:sldMk cId="4127444265" sldId="272"/>
            <ac:picMk id="7" creationId="{6B87FD3D-329F-CA85-4A19-8C1508CEB788}"/>
          </ac:picMkLst>
        </pc:picChg>
        <pc:picChg chg="add del">
          <ac:chgData name="Nagesh Nandyal" userId="28fa081d-f0a0-4e39-99fa-29b9441c30f2" providerId="ADAL" clId="{BBEE514C-47F4-4F2A-8F7E-D67139874017}" dt="2023-10-18T10:11:54.062" v="252" actId="26606"/>
          <ac:picMkLst>
            <pc:docMk/>
            <pc:sldMk cId="4127444265" sldId="272"/>
            <ac:picMk id="12" creationId="{0F7302AF-86B9-441B-8D24-AC382E2A43A7}"/>
          </ac:picMkLst>
        </pc:picChg>
        <pc:picChg chg="add del">
          <ac:chgData name="Nagesh Nandyal" userId="28fa081d-f0a0-4e39-99fa-29b9441c30f2" providerId="ADAL" clId="{BBEE514C-47F4-4F2A-8F7E-D67139874017}" dt="2023-10-18T10:11:54.062" v="252" actId="26606"/>
          <ac:picMkLst>
            <pc:docMk/>
            <pc:sldMk cId="4127444265" sldId="272"/>
            <ac:picMk id="14" creationId="{99A2A6C2-D371-4C6B-B50F-CC71C6D01037}"/>
          </ac:picMkLst>
        </pc:picChg>
        <pc:picChg chg="add del">
          <ac:chgData name="Nagesh Nandyal" userId="28fa081d-f0a0-4e39-99fa-29b9441c30f2" providerId="ADAL" clId="{BBEE514C-47F4-4F2A-8F7E-D67139874017}" dt="2023-10-18T10:11:54.062" v="252" actId="26606"/>
          <ac:picMkLst>
            <pc:docMk/>
            <pc:sldMk cId="4127444265" sldId="272"/>
            <ac:picMk id="18" creationId="{8CC3468F-5EED-42B0-8507-F30360E1D51E}"/>
          </ac:picMkLst>
        </pc:picChg>
        <pc:picChg chg="add del">
          <ac:chgData name="Nagesh Nandyal" userId="28fa081d-f0a0-4e39-99fa-29b9441c30f2" providerId="ADAL" clId="{BBEE514C-47F4-4F2A-8F7E-D67139874017}" dt="2023-10-18T10:11:54.062" v="252" actId="26606"/>
          <ac:picMkLst>
            <pc:docMk/>
            <pc:sldMk cId="4127444265" sldId="272"/>
            <ac:picMk id="20" creationId="{591711EE-029D-453C-9AE9-E87829F1D3D3}"/>
          </ac:picMkLst>
        </pc:picChg>
      </pc:sldChg>
      <pc:sldChg chg="modSp mod">
        <pc:chgData name="Nagesh Nandyal" userId="28fa081d-f0a0-4e39-99fa-29b9441c30f2" providerId="ADAL" clId="{BBEE514C-47F4-4F2A-8F7E-D67139874017}" dt="2023-10-19T10:42:22.773" v="1400" actId="1076"/>
        <pc:sldMkLst>
          <pc:docMk/>
          <pc:sldMk cId="3746751829" sldId="283"/>
        </pc:sldMkLst>
        <pc:spChg chg="mod">
          <ac:chgData name="Nagesh Nandyal" userId="28fa081d-f0a0-4e39-99fa-29b9441c30f2" providerId="ADAL" clId="{BBEE514C-47F4-4F2A-8F7E-D67139874017}" dt="2023-10-19T10:42:14.637" v="1399" actId="1076"/>
          <ac:spMkLst>
            <pc:docMk/>
            <pc:sldMk cId="3746751829" sldId="283"/>
            <ac:spMk id="2" creationId="{F9EF4444-43FB-449F-A248-F6A11E8A6818}"/>
          </ac:spMkLst>
        </pc:spChg>
        <pc:picChg chg="mod">
          <ac:chgData name="Nagesh Nandyal" userId="28fa081d-f0a0-4e39-99fa-29b9441c30f2" providerId="ADAL" clId="{BBEE514C-47F4-4F2A-8F7E-D67139874017}" dt="2023-10-19T10:42:22.773" v="1400" actId="1076"/>
          <ac:picMkLst>
            <pc:docMk/>
            <pc:sldMk cId="3746751829" sldId="283"/>
            <ac:picMk id="3" creationId="{367C31A3-7153-70BF-7CE2-FFCDC1580ABB}"/>
          </ac:picMkLst>
        </pc:picChg>
        <pc:picChg chg="mod">
          <ac:chgData name="Nagesh Nandyal" userId="28fa081d-f0a0-4e39-99fa-29b9441c30f2" providerId="ADAL" clId="{BBEE514C-47F4-4F2A-8F7E-D67139874017}" dt="2023-10-19T10:42:09.582" v="1398" actId="1076"/>
          <ac:picMkLst>
            <pc:docMk/>
            <pc:sldMk cId="3746751829" sldId="283"/>
            <ac:picMk id="5" creationId="{14520F3C-6CFC-6AF4-91D1-E455BBD647CA}"/>
          </ac:picMkLst>
        </pc:picChg>
      </pc:sldChg>
      <pc:sldChg chg="addSp modSp mod">
        <pc:chgData name="Nagesh Nandyal" userId="28fa081d-f0a0-4e39-99fa-29b9441c30f2" providerId="ADAL" clId="{BBEE514C-47F4-4F2A-8F7E-D67139874017}" dt="2023-10-19T08:03:45.725" v="827" actId="1076"/>
        <pc:sldMkLst>
          <pc:docMk/>
          <pc:sldMk cId="1831178741" sldId="284"/>
        </pc:sldMkLst>
        <pc:spChg chg="mod">
          <ac:chgData name="Nagesh Nandyal" userId="28fa081d-f0a0-4e39-99fa-29b9441c30f2" providerId="ADAL" clId="{BBEE514C-47F4-4F2A-8F7E-D67139874017}" dt="2023-10-18T11:57:47.307" v="419" actId="207"/>
          <ac:spMkLst>
            <pc:docMk/>
            <pc:sldMk cId="1831178741" sldId="284"/>
            <ac:spMk id="13" creationId="{C3E48ACA-056E-6AE8-77E1-F1934458D487}"/>
          </ac:spMkLst>
        </pc:spChg>
        <pc:picChg chg="add mod">
          <ac:chgData name="Nagesh Nandyal" userId="28fa081d-f0a0-4e39-99fa-29b9441c30f2" providerId="ADAL" clId="{BBEE514C-47F4-4F2A-8F7E-D67139874017}" dt="2023-10-19T08:03:45.725" v="827" actId="1076"/>
          <ac:picMkLst>
            <pc:docMk/>
            <pc:sldMk cId="1831178741" sldId="284"/>
            <ac:picMk id="4" creationId="{06B6EC38-93A7-24B5-BC92-7B64DB2F8FED}"/>
          </ac:picMkLst>
        </pc:picChg>
        <pc:picChg chg="add mod">
          <ac:chgData name="Nagesh Nandyal" userId="28fa081d-f0a0-4e39-99fa-29b9441c30f2" providerId="ADAL" clId="{BBEE514C-47F4-4F2A-8F7E-D67139874017}" dt="2023-10-19T07:57:40.705" v="809" actId="34135"/>
          <ac:picMkLst>
            <pc:docMk/>
            <pc:sldMk cId="1831178741" sldId="284"/>
            <ac:picMk id="9" creationId="{60915560-19C2-A094-4D52-2715C0E9E13A}"/>
          </ac:picMkLst>
        </pc:picChg>
        <pc:picChg chg="add mod">
          <ac:chgData name="Nagesh Nandyal" userId="28fa081d-f0a0-4e39-99fa-29b9441c30f2" providerId="ADAL" clId="{BBEE514C-47F4-4F2A-8F7E-D67139874017}" dt="2023-10-19T07:57:40.705" v="809" actId="34135"/>
          <ac:picMkLst>
            <pc:docMk/>
            <pc:sldMk cId="1831178741" sldId="284"/>
            <ac:picMk id="11" creationId="{705FC73A-308B-D905-DA51-C752AC0AD23B}"/>
          </ac:picMkLst>
        </pc:picChg>
      </pc:sldChg>
      <pc:sldChg chg="addSp modSp mod">
        <pc:chgData name="Nagesh Nandyal" userId="28fa081d-f0a0-4e39-99fa-29b9441c30f2" providerId="ADAL" clId="{BBEE514C-47F4-4F2A-8F7E-D67139874017}" dt="2023-10-18T10:07:47.141" v="247" actId="1076"/>
        <pc:sldMkLst>
          <pc:docMk/>
          <pc:sldMk cId="1121134951" sldId="285"/>
        </pc:sldMkLst>
        <pc:graphicFrameChg chg="mod">
          <ac:chgData name="Nagesh Nandyal" userId="28fa081d-f0a0-4e39-99fa-29b9441c30f2" providerId="ADAL" clId="{BBEE514C-47F4-4F2A-8F7E-D67139874017}" dt="2023-10-18T10:06:02.211" v="223" actId="1076"/>
          <ac:graphicFrameMkLst>
            <pc:docMk/>
            <pc:sldMk cId="1121134951" sldId="285"/>
            <ac:graphicFrameMk id="19" creationId="{A770D02C-CDA4-D2F4-3074-9A96757C18C7}"/>
          </ac:graphicFrameMkLst>
        </pc:graphicFrameChg>
        <pc:graphicFrameChg chg="mod">
          <ac:chgData name="Nagesh Nandyal" userId="28fa081d-f0a0-4e39-99fa-29b9441c30f2" providerId="ADAL" clId="{BBEE514C-47F4-4F2A-8F7E-D67139874017}" dt="2023-10-18T10:06:02.211" v="223" actId="1076"/>
          <ac:graphicFrameMkLst>
            <pc:docMk/>
            <pc:sldMk cId="1121134951" sldId="285"/>
            <ac:graphicFrameMk id="20" creationId="{E1BA8BC5-5221-F532-F13E-7B656CBEB961}"/>
          </ac:graphicFrameMkLst>
        </pc:graphicFrameChg>
        <pc:graphicFrameChg chg="mod">
          <ac:chgData name="Nagesh Nandyal" userId="28fa081d-f0a0-4e39-99fa-29b9441c30f2" providerId="ADAL" clId="{BBEE514C-47F4-4F2A-8F7E-D67139874017}" dt="2023-10-18T10:06:15.266" v="233" actId="20577"/>
          <ac:graphicFrameMkLst>
            <pc:docMk/>
            <pc:sldMk cId="1121134951" sldId="285"/>
            <ac:graphicFrameMk id="21" creationId="{9EFF23A5-A190-3705-CFDC-AC4B614446A1}"/>
          </ac:graphicFrameMkLst>
        </pc:graphicFrameChg>
        <pc:picChg chg="add mod ord">
          <ac:chgData name="Nagesh Nandyal" userId="28fa081d-f0a0-4e39-99fa-29b9441c30f2" providerId="ADAL" clId="{BBEE514C-47F4-4F2A-8F7E-D67139874017}" dt="2023-10-18T10:06:24.690" v="236" actId="1076"/>
          <ac:picMkLst>
            <pc:docMk/>
            <pc:sldMk cId="1121134951" sldId="285"/>
            <ac:picMk id="4" creationId="{74274D9A-6ABF-BAE9-23D6-3FCBDE92EBEE}"/>
          </ac:picMkLst>
        </pc:picChg>
        <pc:picChg chg="ord">
          <ac:chgData name="Nagesh Nandyal" userId="28fa081d-f0a0-4e39-99fa-29b9441c30f2" providerId="ADAL" clId="{BBEE514C-47F4-4F2A-8F7E-D67139874017}" dt="2023-10-18T10:06:04.919" v="224" actId="166"/>
          <ac:picMkLst>
            <pc:docMk/>
            <pc:sldMk cId="1121134951" sldId="285"/>
            <ac:picMk id="6" creationId="{C6FA4A35-8223-52B9-E1A6-D883CC29E0D9}"/>
          </ac:picMkLst>
        </pc:picChg>
        <pc:picChg chg="add mod">
          <ac:chgData name="Nagesh Nandyal" userId="28fa081d-f0a0-4e39-99fa-29b9441c30f2" providerId="ADAL" clId="{BBEE514C-47F4-4F2A-8F7E-D67139874017}" dt="2023-10-18T10:07:47.141" v="247" actId="1076"/>
          <ac:picMkLst>
            <pc:docMk/>
            <pc:sldMk cId="1121134951" sldId="285"/>
            <ac:picMk id="8" creationId="{D510E79C-D6D1-E49C-0371-6BAD96F3CE4E}"/>
          </ac:picMkLst>
        </pc:picChg>
      </pc:sldChg>
      <pc:sldChg chg="addSp delSp modSp mod">
        <pc:chgData name="Nagesh Nandyal" userId="28fa081d-f0a0-4e39-99fa-29b9441c30f2" providerId="ADAL" clId="{BBEE514C-47F4-4F2A-8F7E-D67139874017}" dt="2023-10-18T12:51:33.985" v="725" actId="14861"/>
        <pc:sldMkLst>
          <pc:docMk/>
          <pc:sldMk cId="2160527330" sldId="287"/>
        </pc:sldMkLst>
        <pc:picChg chg="add del mod">
          <ac:chgData name="Nagesh Nandyal" userId="28fa081d-f0a0-4e39-99fa-29b9441c30f2" providerId="ADAL" clId="{BBEE514C-47F4-4F2A-8F7E-D67139874017}" dt="2023-10-18T09:33:15.840" v="176" actId="478"/>
          <ac:picMkLst>
            <pc:docMk/>
            <pc:sldMk cId="2160527330" sldId="287"/>
            <ac:picMk id="4" creationId="{CEAEE5F0-9D92-EAB5-AF7B-BB76496E34E7}"/>
          </ac:picMkLst>
        </pc:picChg>
        <pc:picChg chg="add mod">
          <ac:chgData name="Nagesh Nandyal" userId="28fa081d-f0a0-4e39-99fa-29b9441c30f2" providerId="ADAL" clId="{BBEE514C-47F4-4F2A-8F7E-D67139874017}" dt="2023-10-18T12:51:33.985" v="725" actId="14861"/>
          <ac:picMkLst>
            <pc:docMk/>
            <pc:sldMk cId="2160527330" sldId="287"/>
            <ac:picMk id="7" creationId="{17E8F0FA-DC24-C56A-9716-7C314607638B}"/>
          </ac:picMkLst>
        </pc:picChg>
      </pc:sldChg>
      <pc:sldChg chg="addSp delSp modSp mod addAnim delAnim modAnim">
        <pc:chgData name="Nagesh Nandyal" userId="28fa081d-f0a0-4e39-99fa-29b9441c30f2" providerId="ADAL" clId="{BBEE514C-47F4-4F2A-8F7E-D67139874017}" dt="2023-10-19T07:10:45.183" v="737" actId="12788"/>
        <pc:sldMkLst>
          <pc:docMk/>
          <pc:sldMk cId="3152756929" sldId="289"/>
        </pc:sldMkLst>
        <pc:spChg chg="add mod">
          <ac:chgData name="Nagesh Nandyal" userId="28fa081d-f0a0-4e39-99fa-29b9441c30f2" providerId="ADAL" clId="{BBEE514C-47F4-4F2A-8F7E-D67139874017}" dt="2023-10-19T07:03:54.444" v="735" actId="120"/>
          <ac:spMkLst>
            <pc:docMk/>
            <pc:sldMk cId="3152756929" sldId="289"/>
            <ac:spMk id="6" creationId="{F92E7458-C1EA-9D09-37B5-473CBE9CDBE1}"/>
          </ac:spMkLst>
        </pc:spChg>
        <pc:spChg chg="add mod">
          <ac:chgData name="Nagesh Nandyal" userId="28fa081d-f0a0-4e39-99fa-29b9441c30f2" providerId="ADAL" clId="{BBEE514C-47F4-4F2A-8F7E-D67139874017}" dt="2023-10-19T07:03:54.444" v="735" actId="120"/>
          <ac:spMkLst>
            <pc:docMk/>
            <pc:sldMk cId="3152756929" sldId="289"/>
            <ac:spMk id="10" creationId="{3A4ED323-9D01-1FC5-E142-868D9150D4B3}"/>
          </ac:spMkLst>
        </pc:spChg>
        <pc:spChg chg="add mod">
          <ac:chgData name="Nagesh Nandyal" userId="28fa081d-f0a0-4e39-99fa-29b9441c30f2" providerId="ADAL" clId="{BBEE514C-47F4-4F2A-8F7E-D67139874017}" dt="2023-10-19T07:03:54.444" v="735" actId="120"/>
          <ac:spMkLst>
            <pc:docMk/>
            <pc:sldMk cId="3152756929" sldId="289"/>
            <ac:spMk id="14" creationId="{98290CD8-658D-C779-F8F5-3539E0B4AA24}"/>
          </ac:spMkLst>
        </pc:spChg>
        <pc:spChg chg="add mod">
          <ac:chgData name="Nagesh Nandyal" userId="28fa081d-f0a0-4e39-99fa-29b9441c30f2" providerId="ADAL" clId="{BBEE514C-47F4-4F2A-8F7E-D67139874017}" dt="2023-10-19T07:03:54.444" v="735" actId="120"/>
          <ac:spMkLst>
            <pc:docMk/>
            <pc:sldMk cId="3152756929" sldId="289"/>
            <ac:spMk id="18" creationId="{475B7931-D099-92E8-8EB1-78CFAC03E553}"/>
          </ac:spMkLst>
        </pc:spChg>
        <pc:spChg chg="add mod">
          <ac:chgData name="Nagesh Nandyal" userId="28fa081d-f0a0-4e39-99fa-29b9441c30f2" providerId="ADAL" clId="{BBEE514C-47F4-4F2A-8F7E-D67139874017}" dt="2023-10-19T07:03:54.444" v="735" actId="120"/>
          <ac:spMkLst>
            <pc:docMk/>
            <pc:sldMk cId="3152756929" sldId="289"/>
            <ac:spMk id="22" creationId="{51B55DAD-66B3-E918-13BA-F95F86068CE7}"/>
          </ac:spMkLst>
        </pc:spChg>
        <pc:spChg chg="add mod">
          <ac:chgData name="Nagesh Nandyal" userId="28fa081d-f0a0-4e39-99fa-29b9441c30f2" providerId="ADAL" clId="{BBEE514C-47F4-4F2A-8F7E-D67139874017}" dt="2023-10-19T07:03:54.444" v="735" actId="120"/>
          <ac:spMkLst>
            <pc:docMk/>
            <pc:sldMk cId="3152756929" sldId="289"/>
            <ac:spMk id="26" creationId="{DEC32EA3-14BE-D5B9-DF61-6E44655A10CC}"/>
          </ac:spMkLst>
        </pc:spChg>
        <pc:spChg chg="add mod">
          <ac:chgData name="Nagesh Nandyal" userId="28fa081d-f0a0-4e39-99fa-29b9441c30f2" providerId="ADAL" clId="{BBEE514C-47F4-4F2A-8F7E-D67139874017}" dt="2023-10-19T07:03:54.444" v="735" actId="120"/>
          <ac:spMkLst>
            <pc:docMk/>
            <pc:sldMk cId="3152756929" sldId="289"/>
            <ac:spMk id="30" creationId="{E49BCD4D-7F30-759E-9B4A-B080E522FE5E}"/>
          </ac:spMkLst>
        </pc:spChg>
        <pc:spChg chg="add del mod">
          <ac:chgData name="Nagesh Nandyal" userId="28fa081d-f0a0-4e39-99fa-29b9441c30f2" providerId="ADAL" clId="{BBEE514C-47F4-4F2A-8F7E-D67139874017}" dt="2023-10-18T12:13:41.718" v="526" actId="478"/>
          <ac:spMkLst>
            <pc:docMk/>
            <pc:sldMk cId="3152756929" sldId="289"/>
            <ac:spMk id="96" creationId="{7ECD4D77-157D-400B-D94C-8574484897AD}"/>
          </ac:spMkLst>
        </pc:spChg>
        <pc:spChg chg="mod">
          <ac:chgData name="Nagesh Nandyal" userId="28fa081d-f0a0-4e39-99fa-29b9441c30f2" providerId="ADAL" clId="{BBEE514C-47F4-4F2A-8F7E-D67139874017}" dt="2023-10-18T12:46:00.103" v="702" actId="122"/>
          <ac:spMkLst>
            <pc:docMk/>
            <pc:sldMk cId="3152756929" sldId="289"/>
            <ac:spMk id="114" creationId="{00000000-0000-0000-0000-000000000000}"/>
          </ac:spMkLst>
        </pc:spChg>
        <pc:spChg chg="del mod">
          <ac:chgData name="Nagesh Nandyal" userId="28fa081d-f0a0-4e39-99fa-29b9441c30f2" providerId="ADAL" clId="{BBEE514C-47F4-4F2A-8F7E-D67139874017}" dt="2023-10-18T12:13:36.925" v="523" actId="478"/>
          <ac:spMkLst>
            <pc:docMk/>
            <pc:sldMk cId="3152756929" sldId="289"/>
            <ac:spMk id="115" creationId="{00000000-0000-0000-0000-000000000000}"/>
          </ac:spMkLst>
        </pc:spChg>
        <pc:picChg chg="mod">
          <ac:chgData name="Nagesh Nandyal" userId="28fa081d-f0a0-4e39-99fa-29b9441c30f2" providerId="ADAL" clId="{BBEE514C-47F4-4F2A-8F7E-D67139874017}" dt="2023-10-18T12:13:44.004" v="527" actId="1076"/>
          <ac:picMkLst>
            <pc:docMk/>
            <pc:sldMk cId="3152756929" sldId="289"/>
            <ac:picMk id="3" creationId="{A2D0285B-A278-2A4E-C463-A54E5204B5E0}"/>
          </ac:picMkLst>
        </pc:picChg>
        <pc:picChg chg="add mod">
          <ac:chgData name="Nagesh Nandyal" userId="28fa081d-f0a0-4e39-99fa-29b9441c30f2" providerId="ADAL" clId="{BBEE514C-47F4-4F2A-8F7E-D67139874017}" dt="2023-10-19T07:04:28.192" v="736" actId="12788"/>
          <ac:picMkLst>
            <pc:docMk/>
            <pc:sldMk cId="3152756929" sldId="289"/>
            <ac:picMk id="4" creationId="{A522CA49-2815-8820-E3ED-BE86C801BF6B}"/>
          </ac:picMkLst>
        </pc:picChg>
        <pc:picChg chg="add mod">
          <ac:chgData name="Nagesh Nandyal" userId="28fa081d-f0a0-4e39-99fa-29b9441c30f2" providerId="ADAL" clId="{BBEE514C-47F4-4F2A-8F7E-D67139874017}" dt="2023-10-19T07:04:28.192" v="736" actId="12788"/>
          <ac:picMkLst>
            <pc:docMk/>
            <pc:sldMk cId="3152756929" sldId="289"/>
            <ac:picMk id="8" creationId="{B2DB60B5-94BF-D410-EC7F-86D51D71D9DE}"/>
          </ac:picMkLst>
        </pc:picChg>
        <pc:picChg chg="add mod">
          <ac:chgData name="Nagesh Nandyal" userId="28fa081d-f0a0-4e39-99fa-29b9441c30f2" providerId="ADAL" clId="{BBEE514C-47F4-4F2A-8F7E-D67139874017}" dt="2023-10-19T07:04:28.192" v="736" actId="12788"/>
          <ac:picMkLst>
            <pc:docMk/>
            <pc:sldMk cId="3152756929" sldId="289"/>
            <ac:picMk id="12" creationId="{79852BF8-B255-532D-8FD6-DAE380679AA1}"/>
          </ac:picMkLst>
        </pc:picChg>
        <pc:picChg chg="add mod">
          <ac:chgData name="Nagesh Nandyal" userId="28fa081d-f0a0-4e39-99fa-29b9441c30f2" providerId="ADAL" clId="{BBEE514C-47F4-4F2A-8F7E-D67139874017}" dt="2023-10-19T07:04:28.192" v="736" actId="12788"/>
          <ac:picMkLst>
            <pc:docMk/>
            <pc:sldMk cId="3152756929" sldId="289"/>
            <ac:picMk id="16" creationId="{1EFF3F7E-1F1D-F667-5A74-1BAED1D6B477}"/>
          </ac:picMkLst>
        </pc:picChg>
        <pc:picChg chg="add mod">
          <ac:chgData name="Nagesh Nandyal" userId="28fa081d-f0a0-4e39-99fa-29b9441c30f2" providerId="ADAL" clId="{BBEE514C-47F4-4F2A-8F7E-D67139874017}" dt="2023-10-19T07:04:28.192" v="736" actId="12788"/>
          <ac:picMkLst>
            <pc:docMk/>
            <pc:sldMk cId="3152756929" sldId="289"/>
            <ac:picMk id="20" creationId="{DF4FB42E-67A1-E2AD-6F9A-73DC45177324}"/>
          </ac:picMkLst>
        </pc:picChg>
        <pc:picChg chg="add mod">
          <ac:chgData name="Nagesh Nandyal" userId="28fa081d-f0a0-4e39-99fa-29b9441c30f2" providerId="ADAL" clId="{BBEE514C-47F4-4F2A-8F7E-D67139874017}" dt="2023-10-19T07:04:28.192" v="736" actId="12788"/>
          <ac:picMkLst>
            <pc:docMk/>
            <pc:sldMk cId="3152756929" sldId="289"/>
            <ac:picMk id="24" creationId="{EC4320A9-08AC-69FC-B4F0-2D75EAEA2332}"/>
          </ac:picMkLst>
        </pc:picChg>
        <pc:picChg chg="add mod">
          <ac:chgData name="Nagesh Nandyal" userId="28fa081d-f0a0-4e39-99fa-29b9441c30f2" providerId="ADAL" clId="{BBEE514C-47F4-4F2A-8F7E-D67139874017}" dt="2023-10-19T07:04:28.192" v="736" actId="12788"/>
          <ac:picMkLst>
            <pc:docMk/>
            <pc:sldMk cId="3152756929" sldId="289"/>
            <ac:picMk id="28" creationId="{6F9BCA9B-FAAC-0EA8-DC32-8473A99256DC}"/>
          </ac:picMkLst>
        </pc:picChg>
        <pc:picChg chg="add mod">
          <ac:chgData name="Nagesh Nandyal" userId="28fa081d-f0a0-4e39-99fa-29b9441c30f2" providerId="ADAL" clId="{BBEE514C-47F4-4F2A-8F7E-D67139874017}" dt="2023-10-19T07:10:45.183" v="737" actId="12788"/>
          <ac:picMkLst>
            <pc:docMk/>
            <pc:sldMk cId="3152756929" sldId="289"/>
            <ac:picMk id="98" creationId="{C38820F5-4E45-A20E-1B46-FE85C5575F49}"/>
          </ac:picMkLst>
        </pc:picChg>
        <pc:picChg chg="add mod">
          <ac:chgData name="Nagesh Nandyal" userId="28fa081d-f0a0-4e39-99fa-29b9441c30f2" providerId="ADAL" clId="{BBEE514C-47F4-4F2A-8F7E-D67139874017}" dt="2023-10-19T07:10:45.183" v="737" actId="12788"/>
          <ac:picMkLst>
            <pc:docMk/>
            <pc:sldMk cId="3152756929" sldId="289"/>
            <ac:picMk id="100" creationId="{038D940A-2B1C-32EA-B2E0-7EC04E2A63FF}"/>
          </ac:picMkLst>
        </pc:picChg>
        <pc:picChg chg="add mod">
          <ac:chgData name="Nagesh Nandyal" userId="28fa081d-f0a0-4e39-99fa-29b9441c30f2" providerId="ADAL" clId="{BBEE514C-47F4-4F2A-8F7E-D67139874017}" dt="2023-10-19T07:10:45.183" v="737" actId="12788"/>
          <ac:picMkLst>
            <pc:docMk/>
            <pc:sldMk cId="3152756929" sldId="289"/>
            <ac:picMk id="102" creationId="{22BCE4C2-DF47-6F3D-28C1-BA1BCCA866F0}"/>
          </ac:picMkLst>
        </pc:picChg>
        <pc:picChg chg="add mod">
          <ac:chgData name="Nagesh Nandyal" userId="28fa081d-f0a0-4e39-99fa-29b9441c30f2" providerId="ADAL" clId="{BBEE514C-47F4-4F2A-8F7E-D67139874017}" dt="2023-10-19T07:10:45.183" v="737" actId="12788"/>
          <ac:picMkLst>
            <pc:docMk/>
            <pc:sldMk cId="3152756929" sldId="289"/>
            <ac:picMk id="104" creationId="{921E1E13-C3C5-D652-A6D5-14B7A2FD2CB2}"/>
          </ac:picMkLst>
        </pc:picChg>
        <pc:picChg chg="add mod">
          <ac:chgData name="Nagesh Nandyal" userId="28fa081d-f0a0-4e39-99fa-29b9441c30f2" providerId="ADAL" clId="{BBEE514C-47F4-4F2A-8F7E-D67139874017}" dt="2023-10-19T07:10:45.183" v="737" actId="12788"/>
          <ac:picMkLst>
            <pc:docMk/>
            <pc:sldMk cId="3152756929" sldId="289"/>
            <ac:picMk id="106" creationId="{3907E6D9-F636-A7EF-81BE-969EF9CD8C82}"/>
          </ac:picMkLst>
        </pc:picChg>
        <pc:picChg chg="add mod">
          <ac:chgData name="Nagesh Nandyal" userId="28fa081d-f0a0-4e39-99fa-29b9441c30f2" providerId="ADAL" clId="{BBEE514C-47F4-4F2A-8F7E-D67139874017}" dt="2023-10-19T07:10:45.183" v="737" actId="12788"/>
          <ac:picMkLst>
            <pc:docMk/>
            <pc:sldMk cId="3152756929" sldId="289"/>
            <ac:picMk id="108" creationId="{FE015D92-23F9-D780-B610-4BF8426555D2}"/>
          </ac:picMkLst>
        </pc:picChg>
        <pc:picChg chg="add mod">
          <ac:chgData name="Nagesh Nandyal" userId="28fa081d-f0a0-4e39-99fa-29b9441c30f2" providerId="ADAL" clId="{BBEE514C-47F4-4F2A-8F7E-D67139874017}" dt="2023-10-19T07:10:45.183" v="737" actId="12788"/>
          <ac:picMkLst>
            <pc:docMk/>
            <pc:sldMk cId="3152756929" sldId="289"/>
            <ac:picMk id="110" creationId="{2EB41159-43A0-65B0-14E6-C7C8F88B52AA}"/>
          </ac:picMkLst>
        </pc:picChg>
      </pc:sldChg>
      <pc:sldChg chg="addSp delSp modSp mod">
        <pc:chgData name="Nagesh Nandyal" userId="28fa081d-f0a0-4e39-99fa-29b9441c30f2" providerId="ADAL" clId="{BBEE514C-47F4-4F2A-8F7E-D67139874017}" dt="2023-10-18T09:13:05.958" v="147" actId="1076"/>
        <pc:sldMkLst>
          <pc:docMk/>
          <pc:sldMk cId="1000741384" sldId="1421"/>
        </pc:sldMkLst>
        <pc:picChg chg="del">
          <ac:chgData name="Nagesh Nandyal" userId="28fa081d-f0a0-4e39-99fa-29b9441c30f2" providerId="ADAL" clId="{BBEE514C-47F4-4F2A-8F7E-D67139874017}" dt="2023-10-18T09:13:03.764" v="146" actId="478"/>
          <ac:picMkLst>
            <pc:docMk/>
            <pc:sldMk cId="1000741384" sldId="1421"/>
            <ac:picMk id="4" creationId="{0E46BCF0-E451-AF78-561E-9D77F789ADEF}"/>
          </ac:picMkLst>
        </pc:picChg>
        <pc:picChg chg="add mod">
          <ac:chgData name="Nagesh Nandyal" userId="28fa081d-f0a0-4e39-99fa-29b9441c30f2" providerId="ADAL" clId="{BBEE514C-47F4-4F2A-8F7E-D67139874017}" dt="2023-10-18T09:13:05.958" v="147" actId="1076"/>
          <ac:picMkLst>
            <pc:docMk/>
            <pc:sldMk cId="1000741384" sldId="1421"/>
            <ac:picMk id="9" creationId="{6C833D57-8A11-24C4-858E-ECBB7D81B0EF}"/>
          </ac:picMkLst>
        </pc:picChg>
      </pc:sldChg>
      <pc:sldChg chg="modSp del mod">
        <pc:chgData name="Nagesh Nandyal" userId="28fa081d-f0a0-4e39-99fa-29b9441c30f2" providerId="ADAL" clId="{BBEE514C-47F4-4F2A-8F7E-D67139874017}" dt="2023-10-18T11:57:04.076" v="418" actId="47"/>
        <pc:sldMkLst>
          <pc:docMk/>
          <pc:sldMk cId="2442769429" sldId="1422"/>
        </pc:sldMkLst>
        <pc:spChg chg="mod">
          <ac:chgData name="Nagesh Nandyal" userId="28fa081d-f0a0-4e39-99fa-29b9441c30f2" providerId="ADAL" clId="{BBEE514C-47F4-4F2A-8F7E-D67139874017}" dt="2023-10-18T11:35:59.099" v="267" actId="14100"/>
          <ac:spMkLst>
            <pc:docMk/>
            <pc:sldMk cId="2442769429" sldId="1422"/>
            <ac:spMk id="3" creationId="{754266E4-F4EC-E76E-1921-790DA0FABC27}"/>
          </ac:spMkLst>
        </pc:spChg>
      </pc:sldChg>
      <pc:sldChg chg="addSp modSp mod">
        <pc:chgData name="Nagesh Nandyal" userId="28fa081d-f0a0-4e39-99fa-29b9441c30f2" providerId="ADAL" clId="{BBEE514C-47F4-4F2A-8F7E-D67139874017}" dt="2023-10-18T12:45:42.902" v="698" actId="207"/>
        <pc:sldMkLst>
          <pc:docMk/>
          <pc:sldMk cId="2762520254" sldId="1423"/>
        </pc:sldMkLst>
        <pc:spChg chg="mod">
          <ac:chgData name="Nagesh Nandyal" userId="28fa081d-f0a0-4e39-99fa-29b9441c30f2" providerId="ADAL" clId="{BBEE514C-47F4-4F2A-8F7E-D67139874017}" dt="2023-10-18T12:45:42.902" v="698" actId="207"/>
          <ac:spMkLst>
            <pc:docMk/>
            <pc:sldMk cId="2762520254" sldId="1423"/>
            <ac:spMk id="2" creationId="{066E62DB-C558-BC57-8873-C4982C265015}"/>
          </ac:spMkLst>
        </pc:spChg>
        <pc:picChg chg="mod">
          <ac:chgData name="Nagesh Nandyal" userId="28fa081d-f0a0-4e39-99fa-29b9441c30f2" providerId="ADAL" clId="{BBEE514C-47F4-4F2A-8F7E-D67139874017}" dt="2023-10-18T12:30:58.259" v="634" actId="1076"/>
          <ac:picMkLst>
            <pc:docMk/>
            <pc:sldMk cId="2762520254" sldId="1423"/>
            <ac:picMk id="6" creationId="{0068079F-EB62-C623-E70A-238A09C3267E}"/>
          </ac:picMkLst>
        </pc:picChg>
        <pc:picChg chg="add mod">
          <ac:chgData name="Nagesh Nandyal" userId="28fa081d-f0a0-4e39-99fa-29b9441c30f2" providerId="ADAL" clId="{BBEE514C-47F4-4F2A-8F7E-D67139874017}" dt="2023-10-18T12:31:01.888" v="635" actId="1076"/>
          <ac:picMkLst>
            <pc:docMk/>
            <pc:sldMk cId="2762520254" sldId="1423"/>
            <ac:picMk id="7" creationId="{77F1067E-80FD-3004-51B7-8556F12F569F}"/>
          </ac:picMkLst>
        </pc:picChg>
      </pc:sldChg>
      <pc:sldChg chg="addSp delSp modSp mod">
        <pc:chgData name="Nagesh Nandyal" userId="28fa081d-f0a0-4e39-99fa-29b9441c30f2" providerId="ADAL" clId="{BBEE514C-47F4-4F2A-8F7E-D67139874017}" dt="2023-10-19T10:40:17.128" v="1390" actId="207"/>
        <pc:sldMkLst>
          <pc:docMk/>
          <pc:sldMk cId="4067502282" sldId="1424"/>
        </pc:sldMkLst>
        <pc:spChg chg="mod">
          <ac:chgData name="Nagesh Nandyal" userId="28fa081d-f0a0-4e39-99fa-29b9441c30f2" providerId="ADAL" clId="{BBEE514C-47F4-4F2A-8F7E-D67139874017}" dt="2023-10-19T10:01:32.467" v="1293" actId="113"/>
          <ac:spMkLst>
            <pc:docMk/>
            <pc:sldMk cId="4067502282" sldId="1424"/>
            <ac:spMk id="2" creationId="{581F98FD-E9F1-BC8A-8575-C8C6419B335D}"/>
          </ac:spMkLst>
        </pc:spChg>
        <pc:spChg chg="del mod">
          <ac:chgData name="Nagesh Nandyal" userId="28fa081d-f0a0-4e39-99fa-29b9441c30f2" providerId="ADAL" clId="{BBEE514C-47F4-4F2A-8F7E-D67139874017}" dt="2023-10-18T11:44:28.036" v="314" actId="478"/>
          <ac:spMkLst>
            <pc:docMk/>
            <pc:sldMk cId="4067502282" sldId="1424"/>
            <ac:spMk id="3" creationId="{032C7444-3C4E-474A-A790-92125325B452}"/>
          </ac:spMkLst>
        </pc:spChg>
        <pc:spChg chg="add mod">
          <ac:chgData name="Nagesh Nandyal" userId="28fa081d-f0a0-4e39-99fa-29b9441c30f2" providerId="ADAL" clId="{BBEE514C-47F4-4F2A-8F7E-D67139874017}" dt="2023-10-19T10:40:17.128" v="1390" actId="207"/>
          <ac:spMkLst>
            <pc:docMk/>
            <pc:sldMk cId="4067502282" sldId="1424"/>
            <ac:spMk id="3" creationId="{FE91292E-D1E3-231D-630B-37178B800DCA}"/>
          </ac:spMkLst>
        </pc:spChg>
        <pc:spChg chg="add mod">
          <ac:chgData name="Nagesh Nandyal" userId="28fa081d-f0a0-4e39-99fa-29b9441c30f2" providerId="ADAL" clId="{BBEE514C-47F4-4F2A-8F7E-D67139874017}" dt="2023-10-19T10:02:49.821" v="1307" actId="1076"/>
          <ac:spMkLst>
            <pc:docMk/>
            <pc:sldMk cId="4067502282" sldId="1424"/>
            <ac:spMk id="15" creationId="{6EDC6173-E621-E009-884C-AB6AC8476E07}"/>
          </ac:spMkLst>
        </pc:spChg>
        <pc:spChg chg="add mod">
          <ac:chgData name="Nagesh Nandyal" userId="28fa081d-f0a0-4e39-99fa-29b9441c30f2" providerId="ADAL" clId="{BBEE514C-47F4-4F2A-8F7E-D67139874017}" dt="2023-10-19T10:02:49.821" v="1307" actId="1076"/>
          <ac:spMkLst>
            <pc:docMk/>
            <pc:sldMk cId="4067502282" sldId="1424"/>
            <ac:spMk id="19" creationId="{644EBDFA-124C-6677-E1F9-E92AB46C5971}"/>
          </ac:spMkLst>
        </pc:spChg>
        <pc:spChg chg="add mod">
          <ac:chgData name="Nagesh Nandyal" userId="28fa081d-f0a0-4e39-99fa-29b9441c30f2" providerId="ADAL" clId="{BBEE514C-47F4-4F2A-8F7E-D67139874017}" dt="2023-10-19T10:02:49.821" v="1307" actId="1076"/>
          <ac:spMkLst>
            <pc:docMk/>
            <pc:sldMk cId="4067502282" sldId="1424"/>
            <ac:spMk id="23" creationId="{1C3C1667-B646-A48A-DB63-1B340500201B}"/>
          </ac:spMkLst>
        </pc:spChg>
        <pc:picChg chg="add mod">
          <ac:chgData name="Nagesh Nandyal" userId="28fa081d-f0a0-4e39-99fa-29b9441c30f2" providerId="ADAL" clId="{BBEE514C-47F4-4F2A-8F7E-D67139874017}" dt="2023-10-19T10:02:49.821" v="1307" actId="1076"/>
          <ac:picMkLst>
            <pc:docMk/>
            <pc:sldMk cId="4067502282" sldId="1424"/>
            <ac:picMk id="6" creationId="{57E95FCA-32D0-993A-4E7E-44F66AAD5B42}"/>
          </ac:picMkLst>
        </pc:picChg>
        <pc:picChg chg="add del mod">
          <ac:chgData name="Nagesh Nandyal" userId="28fa081d-f0a0-4e39-99fa-29b9441c30f2" providerId="ADAL" clId="{BBEE514C-47F4-4F2A-8F7E-D67139874017}" dt="2023-10-19T10:04:19.247" v="1324" actId="478"/>
          <ac:picMkLst>
            <pc:docMk/>
            <pc:sldMk cId="4067502282" sldId="1424"/>
            <ac:picMk id="7" creationId="{008C6158-D2E1-032B-01E0-8BB426820DA0}"/>
          </ac:picMkLst>
        </pc:picChg>
        <pc:picChg chg="add mod">
          <ac:chgData name="Nagesh Nandyal" userId="28fa081d-f0a0-4e39-99fa-29b9441c30f2" providerId="ADAL" clId="{BBEE514C-47F4-4F2A-8F7E-D67139874017}" dt="2023-10-19T10:02:49.821" v="1307" actId="1076"/>
          <ac:picMkLst>
            <pc:docMk/>
            <pc:sldMk cId="4067502282" sldId="1424"/>
            <ac:picMk id="8" creationId="{BBC7ED28-D9D1-E1F2-C228-178095EBDA0E}"/>
          </ac:picMkLst>
        </pc:picChg>
        <pc:picChg chg="add mod">
          <ac:chgData name="Nagesh Nandyal" userId="28fa081d-f0a0-4e39-99fa-29b9441c30f2" providerId="ADAL" clId="{BBEE514C-47F4-4F2A-8F7E-D67139874017}" dt="2023-10-19T10:02:49.821" v="1307" actId="1076"/>
          <ac:picMkLst>
            <pc:docMk/>
            <pc:sldMk cId="4067502282" sldId="1424"/>
            <ac:picMk id="11" creationId="{4145333F-F474-0341-144C-2FED5CDB94E2}"/>
          </ac:picMkLst>
        </pc:picChg>
        <pc:picChg chg="add del mod">
          <ac:chgData name="Nagesh Nandyal" userId="28fa081d-f0a0-4e39-99fa-29b9441c30f2" providerId="ADAL" clId="{BBEE514C-47F4-4F2A-8F7E-D67139874017}" dt="2023-10-19T10:06:19.163" v="1348" actId="478"/>
          <ac:picMkLst>
            <pc:docMk/>
            <pc:sldMk cId="4067502282" sldId="1424"/>
            <ac:picMk id="13" creationId="{62A1E9AB-8FC0-8685-B48D-AD4812E677AE}"/>
          </ac:picMkLst>
        </pc:picChg>
        <pc:picChg chg="add del mod">
          <ac:chgData name="Nagesh Nandyal" userId="28fa081d-f0a0-4e39-99fa-29b9441c30f2" providerId="ADAL" clId="{BBEE514C-47F4-4F2A-8F7E-D67139874017}" dt="2023-10-19T10:06:57.655" v="1360" actId="478"/>
          <ac:picMkLst>
            <pc:docMk/>
            <pc:sldMk cId="4067502282" sldId="1424"/>
            <ac:picMk id="21" creationId="{8138115B-3EC9-CB92-C7B5-675A7B5ADBE8}"/>
          </ac:picMkLst>
        </pc:picChg>
        <pc:picChg chg="add mod">
          <ac:chgData name="Nagesh Nandyal" userId="28fa081d-f0a0-4e39-99fa-29b9441c30f2" providerId="ADAL" clId="{BBEE514C-47F4-4F2A-8F7E-D67139874017}" dt="2023-10-19T10:02:56.041" v="1309" actId="1076"/>
          <ac:picMkLst>
            <pc:docMk/>
            <pc:sldMk cId="4067502282" sldId="1424"/>
            <ac:picMk id="27" creationId="{640B25F6-2C5E-9ABC-2602-BD55C868370E}"/>
          </ac:picMkLst>
        </pc:picChg>
        <pc:picChg chg="add del mod">
          <ac:chgData name="Nagesh Nandyal" userId="28fa081d-f0a0-4e39-99fa-29b9441c30f2" providerId="ADAL" clId="{BBEE514C-47F4-4F2A-8F7E-D67139874017}" dt="2023-10-19T10:07:17.281" v="1367" actId="478"/>
          <ac:picMkLst>
            <pc:docMk/>
            <pc:sldMk cId="4067502282" sldId="1424"/>
            <ac:picMk id="29" creationId="{DED05958-251E-75D7-5415-ACBDB6E7875C}"/>
          </ac:picMkLst>
        </pc:picChg>
        <pc:picChg chg="add mod">
          <ac:chgData name="Nagesh Nandyal" userId="28fa081d-f0a0-4e39-99fa-29b9441c30f2" providerId="ADAL" clId="{BBEE514C-47F4-4F2A-8F7E-D67139874017}" dt="2023-10-19T10:02:49.821" v="1307" actId="1076"/>
          <ac:picMkLst>
            <pc:docMk/>
            <pc:sldMk cId="4067502282" sldId="1424"/>
            <ac:picMk id="30" creationId="{04D983ED-5099-E380-05A8-8906DF674474}"/>
          </ac:picMkLst>
        </pc:picChg>
        <pc:picChg chg="add del mod">
          <ac:chgData name="Nagesh Nandyal" userId="28fa081d-f0a0-4e39-99fa-29b9441c30f2" providerId="ADAL" clId="{BBEE514C-47F4-4F2A-8F7E-D67139874017}" dt="2023-10-18T12:28:14.826" v="609" actId="478"/>
          <ac:picMkLst>
            <pc:docMk/>
            <pc:sldMk cId="4067502282" sldId="1424"/>
            <ac:picMk id="32" creationId="{02ED8F81-B418-436D-7AFA-24FC17395CBB}"/>
          </ac:picMkLst>
        </pc:picChg>
        <pc:picChg chg="add del mod">
          <ac:chgData name="Nagesh Nandyal" userId="28fa081d-f0a0-4e39-99fa-29b9441c30f2" providerId="ADAL" clId="{BBEE514C-47F4-4F2A-8F7E-D67139874017}" dt="2023-10-19T10:07:24.063" v="1370" actId="478"/>
          <ac:picMkLst>
            <pc:docMk/>
            <pc:sldMk cId="4067502282" sldId="1424"/>
            <ac:picMk id="32" creationId="{A4163DDE-3E30-A591-92ED-75827615F5F4}"/>
          </ac:picMkLst>
        </pc:picChg>
        <pc:picChg chg="add mod">
          <ac:chgData name="Nagesh Nandyal" userId="28fa081d-f0a0-4e39-99fa-29b9441c30f2" providerId="ADAL" clId="{BBEE514C-47F4-4F2A-8F7E-D67139874017}" dt="2023-10-19T10:02:49.821" v="1307" actId="1076"/>
          <ac:picMkLst>
            <pc:docMk/>
            <pc:sldMk cId="4067502282" sldId="1424"/>
            <ac:picMk id="34" creationId="{86CE0876-CFEC-A57E-9E9E-51AE92FA57E5}"/>
          </ac:picMkLst>
        </pc:picChg>
        <pc:picChg chg="add del mod">
          <ac:chgData name="Nagesh Nandyal" userId="28fa081d-f0a0-4e39-99fa-29b9441c30f2" providerId="ADAL" clId="{BBEE514C-47F4-4F2A-8F7E-D67139874017}" dt="2023-10-19T10:07:46.741" v="1374" actId="478"/>
          <ac:picMkLst>
            <pc:docMk/>
            <pc:sldMk cId="4067502282" sldId="1424"/>
            <ac:picMk id="35" creationId="{B1B5FA20-36EC-B18B-96EB-B6BC7593C05D}"/>
          </ac:picMkLst>
        </pc:picChg>
        <pc:picChg chg="add mod">
          <ac:chgData name="Nagesh Nandyal" userId="28fa081d-f0a0-4e39-99fa-29b9441c30f2" providerId="ADAL" clId="{BBEE514C-47F4-4F2A-8F7E-D67139874017}" dt="2023-10-19T10:02:57.595" v="1310" actId="1076"/>
          <ac:picMkLst>
            <pc:docMk/>
            <pc:sldMk cId="4067502282" sldId="1424"/>
            <ac:picMk id="36" creationId="{7859739D-1440-3F7E-DD68-509C2ECBC6E8}"/>
          </ac:picMkLst>
        </pc:picChg>
        <pc:picChg chg="add del mod">
          <ac:chgData name="Nagesh Nandyal" userId="28fa081d-f0a0-4e39-99fa-29b9441c30f2" providerId="ADAL" clId="{BBEE514C-47F4-4F2A-8F7E-D67139874017}" dt="2023-10-19T10:08:05.047" v="1380" actId="478"/>
          <ac:picMkLst>
            <pc:docMk/>
            <pc:sldMk cId="4067502282" sldId="1424"/>
            <ac:picMk id="38" creationId="{11C79ABD-67C6-12BB-F338-2CCD6B084D93}"/>
          </ac:picMkLst>
        </pc:picChg>
        <pc:picChg chg="add mod">
          <ac:chgData name="Nagesh Nandyal" userId="28fa081d-f0a0-4e39-99fa-29b9441c30f2" providerId="ADAL" clId="{BBEE514C-47F4-4F2A-8F7E-D67139874017}" dt="2023-10-19T10:08:49.322" v="1388" actId="1076"/>
          <ac:picMkLst>
            <pc:docMk/>
            <pc:sldMk cId="4067502282" sldId="1424"/>
            <ac:picMk id="40" creationId="{6F4292E2-8072-30B8-1CCC-306F91EB7129}"/>
          </ac:picMkLst>
        </pc:picChg>
      </pc:sldChg>
      <pc:sldChg chg="addSp modSp mod">
        <pc:chgData name="Nagesh Nandyal" userId="28fa081d-f0a0-4e39-99fa-29b9441c30f2" providerId="ADAL" clId="{BBEE514C-47F4-4F2A-8F7E-D67139874017}" dt="2023-10-19T09:13:11.020" v="1061" actId="1076"/>
        <pc:sldMkLst>
          <pc:docMk/>
          <pc:sldMk cId="3021409302" sldId="1425"/>
        </pc:sldMkLst>
        <pc:spChg chg="add mod ord">
          <ac:chgData name="Nagesh Nandyal" userId="28fa081d-f0a0-4e39-99fa-29b9441c30f2" providerId="ADAL" clId="{BBEE514C-47F4-4F2A-8F7E-D67139874017}" dt="2023-10-19T09:11:42.123" v="1047" actId="207"/>
          <ac:spMkLst>
            <pc:docMk/>
            <pc:sldMk cId="3021409302" sldId="1425"/>
            <ac:spMk id="4" creationId="{7889C829-8F01-772D-5A2C-B626F927E98B}"/>
          </ac:spMkLst>
        </pc:spChg>
        <pc:spChg chg="add mod">
          <ac:chgData name="Nagesh Nandyal" userId="28fa081d-f0a0-4e39-99fa-29b9441c30f2" providerId="ADAL" clId="{BBEE514C-47F4-4F2A-8F7E-D67139874017}" dt="2023-10-19T09:12:56.311" v="1060" actId="1076"/>
          <ac:spMkLst>
            <pc:docMk/>
            <pc:sldMk cId="3021409302" sldId="1425"/>
            <ac:spMk id="6" creationId="{60D83E1F-8E9E-D838-0927-01FA0DFF18A3}"/>
          </ac:spMkLst>
        </pc:spChg>
        <pc:picChg chg="add mod ord">
          <ac:chgData name="Nagesh Nandyal" userId="28fa081d-f0a0-4e39-99fa-29b9441c30f2" providerId="ADAL" clId="{BBEE514C-47F4-4F2A-8F7E-D67139874017}" dt="2023-10-19T09:08:50.647" v="997" actId="14861"/>
          <ac:picMkLst>
            <pc:docMk/>
            <pc:sldMk cId="3021409302" sldId="1425"/>
            <ac:picMk id="3" creationId="{A6C77FE2-81FD-8EF8-661E-D36B2415FAE1}"/>
          </ac:picMkLst>
        </pc:picChg>
        <pc:picChg chg="mod">
          <ac:chgData name="Nagesh Nandyal" userId="28fa081d-f0a0-4e39-99fa-29b9441c30f2" providerId="ADAL" clId="{BBEE514C-47F4-4F2A-8F7E-D67139874017}" dt="2023-10-19T09:06:54.142" v="961" actId="1076"/>
          <ac:picMkLst>
            <pc:docMk/>
            <pc:sldMk cId="3021409302" sldId="1425"/>
            <ac:picMk id="5" creationId="{595BC879-FDB7-32A1-B070-8734EB0A92B3}"/>
          </ac:picMkLst>
        </pc:picChg>
        <pc:picChg chg="mod">
          <ac:chgData name="Nagesh Nandyal" userId="28fa081d-f0a0-4e39-99fa-29b9441c30f2" providerId="ADAL" clId="{BBEE514C-47F4-4F2A-8F7E-D67139874017}" dt="2023-10-19T09:13:11.020" v="1061" actId="1076"/>
          <ac:picMkLst>
            <pc:docMk/>
            <pc:sldMk cId="3021409302" sldId="1425"/>
            <ac:picMk id="7" creationId="{3F1FD219-6D78-232D-69CB-E5F35BD04CD7}"/>
          </ac:picMkLst>
        </pc:picChg>
      </pc:sldChg>
      <pc:sldChg chg="add">
        <pc:chgData name="Nagesh Nandyal" userId="28fa081d-f0a0-4e39-99fa-29b9441c30f2" providerId="ADAL" clId="{BBEE514C-47F4-4F2A-8F7E-D67139874017}" dt="2023-10-18T11:50:04.518" v="318" actId="2890"/>
        <pc:sldMkLst>
          <pc:docMk/>
          <pc:sldMk cId="2576224503" sldId="1426"/>
        </pc:sldMkLst>
      </pc:sldChg>
      <pc:sldChg chg="addSp delSp modSp add mod">
        <pc:chgData name="Nagesh Nandyal" userId="28fa081d-f0a0-4e39-99fa-29b9441c30f2" providerId="ADAL" clId="{BBEE514C-47F4-4F2A-8F7E-D67139874017}" dt="2023-10-18T12:45:35.524" v="697" actId="207"/>
        <pc:sldMkLst>
          <pc:docMk/>
          <pc:sldMk cId="1648902180" sldId="1427"/>
        </pc:sldMkLst>
        <pc:spChg chg="mod">
          <ac:chgData name="Nagesh Nandyal" userId="28fa081d-f0a0-4e39-99fa-29b9441c30f2" providerId="ADAL" clId="{BBEE514C-47F4-4F2A-8F7E-D67139874017}" dt="2023-10-18T12:45:35.524" v="697" actId="207"/>
          <ac:spMkLst>
            <pc:docMk/>
            <pc:sldMk cId="1648902180" sldId="1427"/>
            <ac:spMk id="2" creationId="{C924B5BF-4E7D-DDC9-09F7-FC9D1333519B}"/>
          </ac:spMkLst>
        </pc:spChg>
        <pc:spChg chg="del mod">
          <ac:chgData name="Nagesh Nandyal" userId="28fa081d-f0a0-4e39-99fa-29b9441c30f2" providerId="ADAL" clId="{BBEE514C-47F4-4F2A-8F7E-D67139874017}" dt="2023-10-18T11:56:40.676" v="413" actId="478"/>
          <ac:spMkLst>
            <pc:docMk/>
            <pc:sldMk cId="1648902180" sldId="1427"/>
            <ac:spMk id="3" creationId="{754266E4-F4EC-E76E-1921-790DA0FABC27}"/>
          </ac:spMkLst>
        </pc:spChg>
        <pc:spChg chg="add del mod">
          <ac:chgData name="Nagesh Nandyal" userId="28fa081d-f0a0-4e39-99fa-29b9441c30f2" providerId="ADAL" clId="{BBEE514C-47F4-4F2A-8F7E-D67139874017}" dt="2023-10-18T11:54:51.672" v="370" actId="478"/>
          <ac:spMkLst>
            <pc:docMk/>
            <pc:sldMk cId="1648902180" sldId="1427"/>
            <ac:spMk id="8" creationId="{AD8A2284-1887-E512-DAF1-2F88E361D5A2}"/>
          </ac:spMkLst>
        </pc:spChg>
        <pc:spChg chg="add del mod">
          <ac:chgData name="Nagesh Nandyal" userId="28fa081d-f0a0-4e39-99fa-29b9441c30f2" providerId="ADAL" clId="{BBEE514C-47F4-4F2A-8F7E-D67139874017}" dt="2023-10-18T11:54:50.454" v="368" actId="478"/>
          <ac:spMkLst>
            <pc:docMk/>
            <pc:sldMk cId="1648902180" sldId="1427"/>
            <ac:spMk id="12" creationId="{CF919D75-45C2-A3B0-5716-8BB783E28C8B}"/>
          </ac:spMkLst>
        </pc:spChg>
        <pc:spChg chg="add del mod">
          <ac:chgData name="Nagesh Nandyal" userId="28fa081d-f0a0-4e39-99fa-29b9441c30f2" providerId="ADAL" clId="{BBEE514C-47F4-4F2A-8F7E-D67139874017}" dt="2023-10-18T11:54:48.142" v="366" actId="478"/>
          <ac:spMkLst>
            <pc:docMk/>
            <pc:sldMk cId="1648902180" sldId="1427"/>
            <ac:spMk id="16" creationId="{DF836B9B-1B80-9441-BA2B-41C7C3189CC8}"/>
          </ac:spMkLst>
        </pc:spChg>
        <pc:spChg chg="add mod">
          <ac:chgData name="Nagesh Nandyal" userId="28fa081d-f0a0-4e39-99fa-29b9441c30f2" providerId="ADAL" clId="{BBEE514C-47F4-4F2A-8F7E-D67139874017}" dt="2023-10-18T11:55:34.278" v="385" actId="207"/>
          <ac:spMkLst>
            <pc:docMk/>
            <pc:sldMk cId="1648902180" sldId="1427"/>
            <ac:spMk id="24" creationId="{FF47B48A-77B5-5CEB-B3C2-3864D5E9561A}"/>
          </ac:spMkLst>
        </pc:spChg>
        <pc:spChg chg="add mod">
          <ac:chgData name="Nagesh Nandyal" userId="28fa081d-f0a0-4e39-99fa-29b9441c30f2" providerId="ADAL" clId="{BBEE514C-47F4-4F2A-8F7E-D67139874017}" dt="2023-10-18T11:55:47.733" v="390" actId="207"/>
          <ac:spMkLst>
            <pc:docMk/>
            <pc:sldMk cId="1648902180" sldId="1427"/>
            <ac:spMk id="26" creationId="{0B8E7F07-3541-0FFA-F01A-914783AD6AA4}"/>
          </ac:spMkLst>
        </pc:spChg>
        <pc:spChg chg="add mod">
          <ac:chgData name="Nagesh Nandyal" userId="28fa081d-f0a0-4e39-99fa-29b9441c30f2" providerId="ADAL" clId="{BBEE514C-47F4-4F2A-8F7E-D67139874017}" dt="2023-10-18T11:56:05.383" v="397" actId="207"/>
          <ac:spMkLst>
            <pc:docMk/>
            <pc:sldMk cId="1648902180" sldId="1427"/>
            <ac:spMk id="28" creationId="{5BC30245-49AD-06E6-1CA6-3F4B27BE03D5}"/>
          </ac:spMkLst>
        </pc:spChg>
        <pc:spChg chg="add mod">
          <ac:chgData name="Nagesh Nandyal" userId="28fa081d-f0a0-4e39-99fa-29b9441c30f2" providerId="ADAL" clId="{BBEE514C-47F4-4F2A-8F7E-D67139874017}" dt="2023-10-18T11:56:24.056" v="404" actId="207"/>
          <ac:spMkLst>
            <pc:docMk/>
            <pc:sldMk cId="1648902180" sldId="1427"/>
            <ac:spMk id="30" creationId="{5094D76A-A149-6D55-E290-9C1A59471213}"/>
          </ac:spMkLst>
        </pc:spChg>
        <pc:spChg chg="add mod">
          <ac:chgData name="Nagesh Nandyal" userId="28fa081d-f0a0-4e39-99fa-29b9441c30f2" providerId="ADAL" clId="{BBEE514C-47F4-4F2A-8F7E-D67139874017}" dt="2023-10-18T11:56:35.984" v="409" actId="207"/>
          <ac:spMkLst>
            <pc:docMk/>
            <pc:sldMk cId="1648902180" sldId="1427"/>
            <ac:spMk id="32" creationId="{CA6E74CC-AADA-B311-A6EC-E8A26072824C}"/>
          </ac:spMkLst>
        </pc:spChg>
        <pc:spChg chg="add del mod">
          <ac:chgData name="Nagesh Nandyal" userId="28fa081d-f0a0-4e39-99fa-29b9441c30f2" providerId="ADAL" clId="{BBEE514C-47F4-4F2A-8F7E-D67139874017}" dt="2023-10-18T11:56:47.402" v="417" actId="478"/>
          <ac:spMkLst>
            <pc:docMk/>
            <pc:sldMk cId="1648902180" sldId="1427"/>
            <ac:spMk id="34" creationId="{17FE578E-96B8-9874-1988-6518E8783E04}"/>
          </ac:spMkLst>
        </pc:spChg>
        <pc:picChg chg="mod">
          <ac:chgData name="Nagesh Nandyal" userId="28fa081d-f0a0-4e39-99fa-29b9441c30f2" providerId="ADAL" clId="{BBEE514C-47F4-4F2A-8F7E-D67139874017}" dt="2023-10-18T11:56:43.836" v="415" actId="1076"/>
          <ac:picMkLst>
            <pc:docMk/>
            <pc:sldMk cId="1648902180" sldId="1427"/>
            <ac:picMk id="5" creationId="{72D11325-E5F8-D95A-0E1F-41A83AF4C1DF}"/>
          </ac:picMkLst>
        </pc:picChg>
        <pc:picChg chg="add del mod">
          <ac:chgData name="Nagesh Nandyal" userId="28fa081d-f0a0-4e39-99fa-29b9441c30f2" providerId="ADAL" clId="{BBEE514C-47F4-4F2A-8F7E-D67139874017}" dt="2023-10-18T11:54:43.614" v="365" actId="478"/>
          <ac:picMkLst>
            <pc:docMk/>
            <pc:sldMk cId="1648902180" sldId="1427"/>
            <ac:picMk id="6" creationId="{A851F0DD-DD78-35BC-DA85-18A7446DCDBD}"/>
          </ac:picMkLst>
        </pc:picChg>
        <pc:picChg chg="add del mod">
          <ac:chgData name="Nagesh Nandyal" userId="28fa081d-f0a0-4e39-99fa-29b9441c30f2" providerId="ADAL" clId="{BBEE514C-47F4-4F2A-8F7E-D67139874017}" dt="2023-10-18T11:54:57.831" v="372" actId="478"/>
          <ac:picMkLst>
            <pc:docMk/>
            <pc:sldMk cId="1648902180" sldId="1427"/>
            <ac:picMk id="20" creationId="{CF03AF97-EBD5-5388-C656-187AD962A400}"/>
          </ac:picMkLst>
        </pc:picChg>
        <pc:picChg chg="add mod">
          <ac:chgData name="Nagesh Nandyal" userId="28fa081d-f0a0-4e39-99fa-29b9441c30f2" providerId="ADAL" clId="{BBEE514C-47F4-4F2A-8F7E-D67139874017}" dt="2023-10-18T11:56:12.104" v="400" actId="1076"/>
          <ac:picMkLst>
            <pc:docMk/>
            <pc:sldMk cId="1648902180" sldId="1427"/>
            <ac:picMk id="22" creationId="{AA0BD034-3185-9233-AFCA-FC788394F259}"/>
          </ac:picMkLst>
        </pc:picChg>
        <pc:picChg chg="add mod">
          <ac:chgData name="Nagesh Nandyal" userId="28fa081d-f0a0-4e39-99fa-29b9441c30f2" providerId="ADAL" clId="{BBEE514C-47F4-4F2A-8F7E-D67139874017}" dt="2023-10-18T12:36:10.930" v="645"/>
          <ac:picMkLst>
            <pc:docMk/>
            <pc:sldMk cId="1648902180" sldId="1427"/>
            <ac:picMk id="36" creationId="{C0140B2C-BD8F-6546-3864-E517A66CFBC4}"/>
          </ac:picMkLst>
        </pc:picChg>
      </pc:sldChg>
      <pc:sldChg chg="addSp delSp modSp add mod">
        <pc:chgData name="Nagesh Nandyal" userId="28fa081d-f0a0-4e39-99fa-29b9441c30f2" providerId="ADAL" clId="{BBEE514C-47F4-4F2A-8F7E-D67139874017}" dt="2023-10-19T05:58:51.403" v="727" actId="1076"/>
        <pc:sldMkLst>
          <pc:docMk/>
          <pc:sldMk cId="981638232" sldId="1428"/>
        </pc:sldMkLst>
        <pc:spChg chg="mod">
          <ac:chgData name="Nagesh Nandyal" userId="28fa081d-f0a0-4e39-99fa-29b9441c30f2" providerId="ADAL" clId="{BBEE514C-47F4-4F2A-8F7E-D67139874017}" dt="2023-10-18T12:45:20.499" v="696" actId="14100"/>
          <ac:spMkLst>
            <pc:docMk/>
            <pc:sldMk cId="981638232" sldId="1428"/>
            <ac:spMk id="2" creationId="{F9EF4444-43FB-449F-A248-F6A11E8A6818}"/>
          </ac:spMkLst>
        </pc:spChg>
        <pc:spChg chg="add mod">
          <ac:chgData name="Nagesh Nandyal" userId="28fa081d-f0a0-4e39-99fa-29b9441c30f2" providerId="ADAL" clId="{BBEE514C-47F4-4F2A-8F7E-D67139874017}" dt="2023-10-19T05:58:51.403" v="727" actId="1076"/>
          <ac:spMkLst>
            <pc:docMk/>
            <pc:sldMk cId="981638232" sldId="1428"/>
            <ac:spMk id="3" creationId="{55333DB2-3A28-C4EB-2335-406868E0FE6F}"/>
          </ac:spMkLst>
        </pc:spChg>
        <pc:picChg chg="del">
          <ac:chgData name="Nagesh Nandyal" userId="28fa081d-f0a0-4e39-99fa-29b9441c30f2" providerId="ADAL" clId="{BBEE514C-47F4-4F2A-8F7E-D67139874017}" dt="2023-10-18T12:42:16.045" v="664" actId="478"/>
          <ac:picMkLst>
            <pc:docMk/>
            <pc:sldMk cId="981638232" sldId="1428"/>
            <ac:picMk id="5" creationId="{78A74AD0-A2C7-21B1-E203-9D6B75592545}"/>
          </ac:picMkLst>
        </pc:picChg>
        <pc:picChg chg="add del mod">
          <ac:chgData name="Nagesh Nandyal" userId="28fa081d-f0a0-4e39-99fa-29b9441c30f2" providerId="ADAL" clId="{BBEE514C-47F4-4F2A-8F7E-D67139874017}" dt="2023-10-18T12:42:38.638" v="669" actId="478"/>
          <ac:picMkLst>
            <pc:docMk/>
            <pc:sldMk cId="981638232" sldId="1428"/>
            <ac:picMk id="7" creationId="{CBFA6812-7EA2-4A87-5529-50DA0C727A83}"/>
          </ac:picMkLst>
        </pc:picChg>
        <pc:picChg chg="del mod">
          <ac:chgData name="Nagesh Nandyal" userId="28fa081d-f0a0-4e39-99fa-29b9441c30f2" providerId="ADAL" clId="{BBEE514C-47F4-4F2A-8F7E-D67139874017}" dt="2023-10-18T12:42:14.533" v="663" actId="478"/>
          <ac:picMkLst>
            <pc:docMk/>
            <pc:sldMk cId="981638232" sldId="1428"/>
            <ac:picMk id="8" creationId="{BAC8361A-D8EE-7D9D-9EAD-F4ED352113DF}"/>
          </ac:picMkLst>
        </pc:picChg>
        <pc:picChg chg="add del mod">
          <ac:chgData name="Nagesh Nandyal" userId="28fa081d-f0a0-4e39-99fa-29b9441c30f2" providerId="ADAL" clId="{BBEE514C-47F4-4F2A-8F7E-D67139874017}" dt="2023-10-18T12:44:34.379" v="684" actId="21"/>
          <ac:picMkLst>
            <pc:docMk/>
            <pc:sldMk cId="981638232" sldId="1428"/>
            <ac:picMk id="9" creationId="{AFE51E1D-006E-E9CA-56F9-ADBF4D7F603A}"/>
          </ac:picMkLst>
        </pc:picChg>
        <pc:picChg chg="add mod">
          <ac:chgData name="Nagesh Nandyal" userId="28fa081d-f0a0-4e39-99fa-29b9441c30f2" providerId="ADAL" clId="{BBEE514C-47F4-4F2A-8F7E-D67139874017}" dt="2023-10-18T12:45:04.522" v="693" actId="1076"/>
          <ac:picMkLst>
            <pc:docMk/>
            <pc:sldMk cId="981638232" sldId="1428"/>
            <ac:picMk id="10" creationId="{87B631A8-7860-C7B7-C11A-7ABA6B57C68B}"/>
          </ac:picMkLst>
        </pc:picChg>
      </pc:sldChg>
      <pc:sldChg chg="addSp delSp modSp mod">
        <pc:chgData name="Nagesh Nandyal" userId="28fa081d-f0a0-4e39-99fa-29b9441c30f2" providerId="ADAL" clId="{BBEE514C-47F4-4F2A-8F7E-D67139874017}" dt="2023-10-19T10:00:59.883" v="1289" actId="1076"/>
        <pc:sldMkLst>
          <pc:docMk/>
          <pc:sldMk cId="1807138755" sldId="1429"/>
        </pc:sldMkLst>
        <pc:spChg chg="mod ord">
          <ac:chgData name="Nagesh Nandyal" userId="28fa081d-f0a0-4e39-99fa-29b9441c30f2" providerId="ADAL" clId="{BBEE514C-47F4-4F2A-8F7E-D67139874017}" dt="2023-10-19T10:00:59.883" v="1289" actId="1076"/>
          <ac:spMkLst>
            <pc:docMk/>
            <pc:sldMk cId="1807138755" sldId="1429"/>
            <ac:spMk id="2" creationId="{DD71347E-B965-00B5-B242-FAC33FCD015B}"/>
          </ac:spMkLst>
        </pc:spChg>
        <pc:spChg chg="add del mod">
          <ac:chgData name="Nagesh Nandyal" userId="28fa081d-f0a0-4e39-99fa-29b9441c30f2" providerId="ADAL" clId="{BBEE514C-47F4-4F2A-8F7E-D67139874017}" dt="2023-10-19T09:35:30.643" v="1098" actId="478"/>
          <ac:spMkLst>
            <pc:docMk/>
            <pc:sldMk cId="1807138755" sldId="1429"/>
            <ac:spMk id="3" creationId="{A1FAB819-53D5-EF7E-F386-8BF23AB45ED2}"/>
          </ac:spMkLst>
        </pc:spChg>
        <pc:spChg chg="add mod ord">
          <ac:chgData name="Nagesh Nandyal" userId="28fa081d-f0a0-4e39-99fa-29b9441c30f2" providerId="ADAL" clId="{BBEE514C-47F4-4F2A-8F7E-D67139874017}" dt="2023-10-19T09:48:31.326" v="1168" actId="1076"/>
          <ac:spMkLst>
            <pc:docMk/>
            <pc:sldMk cId="1807138755" sldId="1429"/>
            <ac:spMk id="10" creationId="{15E110C8-2306-3E1F-F4C2-AD4409AF1F94}"/>
          </ac:spMkLst>
        </pc:spChg>
        <pc:picChg chg="mod">
          <ac:chgData name="Nagesh Nandyal" userId="28fa081d-f0a0-4e39-99fa-29b9441c30f2" providerId="ADAL" clId="{BBEE514C-47F4-4F2A-8F7E-D67139874017}" dt="2023-10-19T09:37:22.772" v="1120" actId="1076"/>
          <ac:picMkLst>
            <pc:docMk/>
            <pc:sldMk cId="1807138755" sldId="1429"/>
            <ac:picMk id="5" creationId="{B7293EB5-CC04-461A-784D-CA97CE9CC815}"/>
          </ac:picMkLst>
        </pc:picChg>
        <pc:picChg chg="add del mod">
          <ac:chgData name="Nagesh Nandyal" userId="28fa081d-f0a0-4e39-99fa-29b9441c30f2" providerId="ADAL" clId="{BBEE514C-47F4-4F2A-8F7E-D67139874017}" dt="2023-10-19T09:35:48.802" v="1101" actId="478"/>
          <ac:picMkLst>
            <pc:docMk/>
            <pc:sldMk cId="1807138755" sldId="1429"/>
            <ac:picMk id="6" creationId="{AFD4D9FE-E41D-5F49-9389-8442DE540EF2}"/>
          </ac:picMkLst>
        </pc:picChg>
        <pc:picChg chg="add mod">
          <ac:chgData name="Nagesh Nandyal" userId="28fa081d-f0a0-4e39-99fa-29b9441c30f2" providerId="ADAL" clId="{BBEE514C-47F4-4F2A-8F7E-D67139874017}" dt="2023-10-19T09:47:40.203" v="1158" actId="1076"/>
          <ac:picMkLst>
            <pc:docMk/>
            <pc:sldMk cId="1807138755" sldId="1429"/>
            <ac:picMk id="8" creationId="{284C9880-9512-1728-6E7B-9348843F828A}"/>
          </ac:picMkLst>
        </pc:picChg>
        <pc:picChg chg="add mod">
          <ac:chgData name="Nagesh Nandyal" userId="28fa081d-f0a0-4e39-99fa-29b9441c30f2" providerId="ADAL" clId="{BBEE514C-47F4-4F2A-8F7E-D67139874017}" dt="2023-10-19T09:46:46.866" v="1148" actId="1076"/>
          <ac:picMkLst>
            <pc:docMk/>
            <pc:sldMk cId="1807138755" sldId="1429"/>
            <ac:picMk id="14" creationId="{0FB6F15D-12D6-C3A4-3A9C-119AB4DCD4A3}"/>
          </ac:picMkLst>
        </pc:picChg>
      </pc:sldChg>
      <pc:sldChg chg="addSp delSp modSp mod">
        <pc:chgData name="Nagesh Nandyal" userId="28fa081d-f0a0-4e39-99fa-29b9441c30f2" providerId="ADAL" clId="{BBEE514C-47F4-4F2A-8F7E-D67139874017}" dt="2023-10-19T09:55:47.282" v="1261" actId="14100"/>
        <pc:sldMkLst>
          <pc:docMk/>
          <pc:sldMk cId="1579978422" sldId="1430"/>
        </pc:sldMkLst>
        <pc:spChg chg="add mod">
          <ac:chgData name="Nagesh Nandyal" userId="28fa081d-f0a0-4e39-99fa-29b9441c30f2" providerId="ADAL" clId="{BBEE514C-47F4-4F2A-8F7E-D67139874017}" dt="2023-10-19T09:54:57.894" v="1239" actId="1076"/>
          <ac:spMkLst>
            <pc:docMk/>
            <pc:sldMk cId="1579978422" sldId="1430"/>
            <ac:spMk id="14" creationId="{159D7DAA-3D02-C876-3705-3881CBF8F6A2}"/>
          </ac:spMkLst>
        </pc:spChg>
        <pc:spChg chg="add mod">
          <ac:chgData name="Nagesh Nandyal" userId="28fa081d-f0a0-4e39-99fa-29b9441c30f2" providerId="ADAL" clId="{BBEE514C-47F4-4F2A-8F7E-D67139874017}" dt="2023-10-19T09:55:25.504" v="1256" actId="207"/>
          <ac:spMkLst>
            <pc:docMk/>
            <pc:sldMk cId="1579978422" sldId="1430"/>
            <ac:spMk id="15" creationId="{A542303D-FB54-B212-7626-A0E31F367114}"/>
          </ac:spMkLst>
        </pc:spChg>
        <pc:picChg chg="add mod">
          <ac:chgData name="Nagesh Nandyal" userId="28fa081d-f0a0-4e39-99fa-29b9441c30f2" providerId="ADAL" clId="{BBEE514C-47F4-4F2A-8F7E-D67139874017}" dt="2023-10-19T09:55:47.282" v="1261" actId="14100"/>
          <ac:picMkLst>
            <pc:docMk/>
            <pc:sldMk cId="1579978422" sldId="1430"/>
            <ac:picMk id="3" creationId="{8F3ADCE6-EAED-C0BB-D689-5681B867BFDE}"/>
          </ac:picMkLst>
        </pc:picChg>
        <pc:picChg chg="add del mod">
          <ac:chgData name="Nagesh Nandyal" userId="28fa081d-f0a0-4e39-99fa-29b9441c30f2" providerId="ADAL" clId="{BBEE514C-47F4-4F2A-8F7E-D67139874017}" dt="2023-10-19T09:51:00.090" v="1195" actId="478"/>
          <ac:picMkLst>
            <pc:docMk/>
            <pc:sldMk cId="1579978422" sldId="1430"/>
            <ac:picMk id="6" creationId="{BD1AD743-8810-939B-531F-52B6564DC16F}"/>
          </ac:picMkLst>
        </pc:picChg>
        <pc:picChg chg="mod">
          <ac:chgData name="Nagesh Nandyal" userId="28fa081d-f0a0-4e39-99fa-29b9441c30f2" providerId="ADAL" clId="{BBEE514C-47F4-4F2A-8F7E-D67139874017}" dt="2023-10-19T09:55:43.311" v="1260" actId="1076"/>
          <ac:picMkLst>
            <pc:docMk/>
            <pc:sldMk cId="1579978422" sldId="1430"/>
            <ac:picMk id="7" creationId="{1537C2DD-507E-15AF-D1C6-48B37F9EFA57}"/>
          </ac:picMkLst>
        </pc:picChg>
        <pc:picChg chg="mod">
          <ac:chgData name="Nagesh Nandyal" userId="28fa081d-f0a0-4e39-99fa-29b9441c30f2" providerId="ADAL" clId="{BBEE514C-47F4-4F2A-8F7E-D67139874017}" dt="2023-10-19T09:50:42.145" v="1189" actId="1076"/>
          <ac:picMkLst>
            <pc:docMk/>
            <pc:sldMk cId="1579978422" sldId="1430"/>
            <ac:picMk id="9" creationId="{1691DB91-5242-F12A-1CF2-848D4A212EE1}"/>
          </ac:picMkLst>
        </pc:picChg>
        <pc:picChg chg="add del mod">
          <ac:chgData name="Nagesh Nandyal" userId="28fa081d-f0a0-4e39-99fa-29b9441c30f2" providerId="ADAL" clId="{BBEE514C-47F4-4F2A-8F7E-D67139874017}" dt="2023-10-19T09:51:09.099" v="1199" actId="478"/>
          <ac:picMkLst>
            <pc:docMk/>
            <pc:sldMk cId="1579978422" sldId="1430"/>
            <ac:picMk id="10" creationId="{3A17C54D-C87C-C6C3-52A2-152045FB0BA3}"/>
          </ac:picMkLst>
        </pc:picChg>
        <pc:picChg chg="add mod">
          <ac:chgData name="Nagesh Nandyal" userId="28fa081d-f0a0-4e39-99fa-29b9441c30f2" providerId="ADAL" clId="{BBEE514C-47F4-4F2A-8F7E-D67139874017}" dt="2023-10-19T09:55:33.200" v="1258" actId="34135"/>
          <ac:picMkLst>
            <pc:docMk/>
            <pc:sldMk cId="1579978422" sldId="1430"/>
            <ac:picMk id="12" creationId="{EA584590-7FF6-B3EC-E854-92FB42A252D1}"/>
          </ac:picMkLst>
        </pc:picChg>
        <pc:picChg chg="add mod">
          <ac:chgData name="Nagesh Nandyal" userId="28fa081d-f0a0-4e39-99fa-29b9441c30f2" providerId="ADAL" clId="{BBEE514C-47F4-4F2A-8F7E-D67139874017}" dt="2023-10-19T09:55:33.200" v="1258" actId="34135"/>
          <ac:picMkLst>
            <pc:docMk/>
            <pc:sldMk cId="1579978422" sldId="1430"/>
            <ac:picMk id="13" creationId="{EB85A72D-2894-272D-95FC-C9CB7A43B5CB}"/>
          </ac:picMkLst>
        </pc:picChg>
      </pc:sldChg>
      <pc:sldChg chg="modSp mod">
        <pc:chgData name="Nagesh Nandyal" userId="28fa081d-f0a0-4e39-99fa-29b9441c30f2" providerId="ADAL" clId="{BBEE514C-47F4-4F2A-8F7E-D67139874017}" dt="2023-10-19T08:45:57.621" v="839" actId="113"/>
        <pc:sldMkLst>
          <pc:docMk/>
          <pc:sldMk cId="170772950" sldId="1431"/>
        </pc:sldMkLst>
        <pc:spChg chg="mod">
          <ac:chgData name="Nagesh Nandyal" userId="28fa081d-f0a0-4e39-99fa-29b9441c30f2" providerId="ADAL" clId="{BBEE514C-47F4-4F2A-8F7E-D67139874017}" dt="2023-10-19T08:45:57.621" v="839" actId="113"/>
          <ac:spMkLst>
            <pc:docMk/>
            <pc:sldMk cId="170772950" sldId="1431"/>
            <ac:spMk id="2" creationId="{91C96663-B4A3-9728-BE97-094D94E99AB3}"/>
          </ac:spMkLst>
        </pc:spChg>
        <pc:spChg chg="mod">
          <ac:chgData name="Nagesh Nandyal" userId="28fa081d-f0a0-4e39-99fa-29b9441c30f2" providerId="ADAL" clId="{BBEE514C-47F4-4F2A-8F7E-D67139874017}" dt="2023-10-19T08:45:49.840" v="834" actId="27636"/>
          <ac:spMkLst>
            <pc:docMk/>
            <pc:sldMk cId="170772950" sldId="1431"/>
            <ac:spMk id="3" creationId="{BF7BAA09-A42C-0E2B-B1BD-1A8AA1D79860}"/>
          </ac:spMkLst>
        </pc:spChg>
      </pc:sldChg>
      <pc:sldChg chg="addSp delSp modSp add mod delAnim modAnim">
        <pc:chgData name="Nagesh Nandyal" userId="28fa081d-f0a0-4e39-99fa-29b9441c30f2" providerId="ADAL" clId="{BBEE514C-47F4-4F2A-8F7E-D67139874017}" dt="2023-10-19T09:59:49.249" v="1286"/>
        <pc:sldMkLst>
          <pc:docMk/>
          <pc:sldMk cId="209314013" sldId="1432"/>
        </pc:sldMkLst>
        <pc:spChg chg="mod">
          <ac:chgData name="Nagesh Nandyal" userId="28fa081d-f0a0-4e39-99fa-29b9441c30f2" providerId="ADAL" clId="{BBEE514C-47F4-4F2A-8F7E-D67139874017}" dt="2023-10-19T09:31:35.012" v="1065" actId="1076"/>
          <ac:spMkLst>
            <pc:docMk/>
            <pc:sldMk cId="209314013" sldId="1432"/>
            <ac:spMk id="2" creationId="{91C96663-B4A3-9728-BE97-094D94E99AB3}"/>
          </ac:spMkLst>
        </pc:spChg>
        <pc:spChg chg="del mod">
          <ac:chgData name="Nagesh Nandyal" userId="28fa081d-f0a0-4e39-99fa-29b9441c30f2" providerId="ADAL" clId="{BBEE514C-47F4-4F2A-8F7E-D67139874017}" dt="2023-10-19T08:59:51.224" v="902" actId="478"/>
          <ac:spMkLst>
            <pc:docMk/>
            <pc:sldMk cId="209314013" sldId="1432"/>
            <ac:spMk id="3" creationId="{BF7BAA09-A42C-0E2B-B1BD-1A8AA1D79860}"/>
          </ac:spMkLst>
        </pc:spChg>
        <pc:spChg chg="add mod">
          <ac:chgData name="Nagesh Nandyal" userId="28fa081d-f0a0-4e39-99fa-29b9441c30f2" providerId="ADAL" clId="{BBEE514C-47F4-4F2A-8F7E-D67139874017}" dt="2023-10-19T09:00:40.090" v="915" actId="1076"/>
          <ac:spMkLst>
            <pc:docMk/>
            <pc:sldMk cId="209314013" sldId="1432"/>
            <ac:spMk id="8" creationId="{204F9229-B673-5E5B-28AF-B90E5E83D309}"/>
          </ac:spMkLst>
        </pc:spChg>
        <pc:spChg chg="add mod">
          <ac:chgData name="Nagesh Nandyal" userId="28fa081d-f0a0-4e39-99fa-29b9441c30f2" providerId="ADAL" clId="{BBEE514C-47F4-4F2A-8F7E-D67139874017}" dt="2023-10-19T09:00:46.500" v="916" actId="1076"/>
          <ac:spMkLst>
            <pc:docMk/>
            <pc:sldMk cId="209314013" sldId="1432"/>
            <ac:spMk id="20" creationId="{622C50AB-5B92-399A-367A-B9C03A45279B}"/>
          </ac:spMkLst>
        </pc:spChg>
        <pc:spChg chg="add mod">
          <ac:chgData name="Nagesh Nandyal" userId="28fa081d-f0a0-4e39-99fa-29b9441c30f2" providerId="ADAL" clId="{BBEE514C-47F4-4F2A-8F7E-D67139874017}" dt="2023-10-19T08:59:47.697" v="900" actId="1076"/>
          <ac:spMkLst>
            <pc:docMk/>
            <pc:sldMk cId="209314013" sldId="1432"/>
            <ac:spMk id="25" creationId="{2F0F62F8-AED7-0673-0D1D-7F2F7E9B3595}"/>
          </ac:spMkLst>
        </pc:spChg>
        <pc:spChg chg="add del mod">
          <ac:chgData name="Nagesh Nandyal" userId="28fa081d-f0a0-4e39-99fa-29b9441c30f2" providerId="ADAL" clId="{BBEE514C-47F4-4F2A-8F7E-D67139874017}" dt="2023-10-19T08:59:56.516" v="906" actId="478"/>
          <ac:spMkLst>
            <pc:docMk/>
            <pc:sldMk cId="209314013" sldId="1432"/>
            <ac:spMk id="27" creationId="{1BBF8DEC-D4CF-9CEC-76F2-C7E7CF859D85}"/>
          </ac:spMkLst>
        </pc:spChg>
        <pc:picChg chg="mod">
          <ac:chgData name="Nagesh Nandyal" userId="28fa081d-f0a0-4e39-99fa-29b9441c30f2" providerId="ADAL" clId="{BBEE514C-47F4-4F2A-8F7E-D67139874017}" dt="2023-10-19T09:58:59.051" v="1273" actId="1076"/>
          <ac:picMkLst>
            <pc:docMk/>
            <pc:sldMk cId="209314013" sldId="1432"/>
            <ac:picMk id="5" creationId="{5EB81001-CE64-49FD-DC19-B767639E69FC}"/>
          </ac:picMkLst>
        </pc:picChg>
        <pc:picChg chg="add mod">
          <ac:chgData name="Nagesh Nandyal" userId="28fa081d-f0a0-4e39-99fa-29b9441c30f2" providerId="ADAL" clId="{BBEE514C-47F4-4F2A-8F7E-D67139874017}" dt="2023-10-19T09:00:36.223" v="914" actId="12788"/>
          <ac:picMkLst>
            <pc:docMk/>
            <pc:sldMk cId="209314013" sldId="1432"/>
            <ac:picMk id="6" creationId="{8D093B9E-96DD-60CD-41B0-5612A00EC45D}"/>
          </ac:picMkLst>
        </pc:picChg>
        <pc:picChg chg="add mod">
          <ac:chgData name="Nagesh Nandyal" userId="28fa081d-f0a0-4e39-99fa-29b9441c30f2" providerId="ADAL" clId="{BBEE514C-47F4-4F2A-8F7E-D67139874017}" dt="2023-10-19T09:00:02.950" v="907" actId="1076"/>
          <ac:picMkLst>
            <pc:docMk/>
            <pc:sldMk cId="209314013" sldId="1432"/>
            <ac:picMk id="12" creationId="{09F1A78E-957B-6EE9-A3A1-A33AE4E62C45}"/>
          </ac:picMkLst>
        </pc:picChg>
        <pc:picChg chg="add mod">
          <ac:chgData name="Nagesh Nandyal" userId="28fa081d-f0a0-4e39-99fa-29b9441c30f2" providerId="ADAL" clId="{BBEE514C-47F4-4F2A-8F7E-D67139874017}" dt="2023-10-19T08:58:50.443" v="879" actId="14100"/>
          <ac:picMkLst>
            <pc:docMk/>
            <pc:sldMk cId="209314013" sldId="1432"/>
            <ac:picMk id="16" creationId="{9080E52D-3BB4-3244-463A-060236F5F37F}"/>
          </ac:picMkLst>
        </pc:picChg>
        <pc:picChg chg="add mod">
          <ac:chgData name="Nagesh Nandyal" userId="28fa081d-f0a0-4e39-99fa-29b9441c30f2" providerId="ADAL" clId="{BBEE514C-47F4-4F2A-8F7E-D67139874017}" dt="2023-10-19T09:00:11.397" v="910" actId="14100"/>
          <ac:picMkLst>
            <pc:docMk/>
            <pc:sldMk cId="209314013" sldId="1432"/>
            <ac:picMk id="23" creationId="{C2AE117B-D619-BA7A-E603-E3FC91F46677}"/>
          </ac:picMkLst>
        </pc:picChg>
        <pc:picChg chg="add del mod">
          <ac:chgData name="Nagesh Nandyal" userId="28fa081d-f0a0-4e39-99fa-29b9441c30f2" providerId="ADAL" clId="{BBEE514C-47F4-4F2A-8F7E-D67139874017}" dt="2023-10-19T09:02:50.903" v="937" actId="478"/>
          <ac:picMkLst>
            <pc:docMk/>
            <pc:sldMk cId="209314013" sldId="1432"/>
            <ac:picMk id="29" creationId="{E32A7E13-9548-56C0-80B1-2F5547249D34}"/>
          </ac:picMkLst>
        </pc:picChg>
        <pc:picChg chg="add mod">
          <ac:chgData name="Nagesh Nandyal" userId="28fa081d-f0a0-4e39-99fa-29b9441c30f2" providerId="ADAL" clId="{BBEE514C-47F4-4F2A-8F7E-D67139874017}" dt="2023-10-19T09:58:42.398" v="1267" actId="1076"/>
          <ac:picMkLst>
            <pc:docMk/>
            <pc:sldMk cId="209314013" sldId="1432"/>
            <ac:picMk id="31" creationId="{CB099F88-F48A-E4B7-CA72-C847C8CFF8D7}"/>
          </ac:picMkLst>
        </pc:picChg>
        <pc:picChg chg="add mod">
          <ac:chgData name="Nagesh Nandyal" userId="28fa081d-f0a0-4e39-99fa-29b9441c30f2" providerId="ADAL" clId="{BBEE514C-47F4-4F2A-8F7E-D67139874017}" dt="2023-10-19T09:58:55.283" v="1272" actId="1076"/>
          <ac:picMkLst>
            <pc:docMk/>
            <pc:sldMk cId="209314013" sldId="1432"/>
            <ac:picMk id="33" creationId="{51AF47E9-2180-0F96-5C7B-2DABAB555476}"/>
          </ac:picMkLst>
        </pc:picChg>
      </pc:sldChg>
      <pc:sldChg chg="addSp delSp modSp mod">
        <pc:chgData name="Nagesh Nandyal" userId="28fa081d-f0a0-4e39-99fa-29b9441c30f2" providerId="ADAL" clId="{BBEE514C-47F4-4F2A-8F7E-D67139874017}" dt="2023-10-19T10:45:57.404" v="1406" actId="1076"/>
        <pc:sldMkLst>
          <pc:docMk/>
          <pc:sldMk cId="2545712446" sldId="1433"/>
        </pc:sldMkLst>
        <pc:spChg chg="add del mod">
          <ac:chgData name="Nagesh Nandyal" userId="28fa081d-f0a0-4e39-99fa-29b9441c30f2" providerId="ADAL" clId="{BBEE514C-47F4-4F2A-8F7E-D67139874017}" dt="2023-10-19T10:42:36.443" v="1403" actId="478"/>
          <ac:spMkLst>
            <pc:docMk/>
            <pc:sldMk cId="2545712446" sldId="1433"/>
            <ac:spMk id="7" creationId="{77EF873C-7496-67CE-DC2F-360FB15F7D0A}"/>
          </ac:spMkLst>
        </pc:spChg>
        <pc:picChg chg="mod">
          <ac:chgData name="Nagesh Nandyal" userId="28fa081d-f0a0-4e39-99fa-29b9441c30f2" providerId="ADAL" clId="{BBEE514C-47F4-4F2A-8F7E-D67139874017}" dt="2023-10-19T10:41:50.586" v="1395" actId="1076"/>
          <ac:picMkLst>
            <pc:docMk/>
            <pc:sldMk cId="2545712446" sldId="1433"/>
            <ac:picMk id="5" creationId="{8A268006-9E0C-7075-EA59-1AB5E13F6DA0}"/>
          </ac:picMkLst>
        </pc:picChg>
        <pc:picChg chg="add mod">
          <ac:chgData name="Nagesh Nandyal" userId="28fa081d-f0a0-4e39-99fa-29b9441c30f2" providerId="ADAL" clId="{BBEE514C-47F4-4F2A-8F7E-D67139874017}" dt="2023-10-19T10:45:57.404" v="1406" actId="1076"/>
          <ac:picMkLst>
            <pc:docMk/>
            <pc:sldMk cId="2545712446" sldId="1433"/>
            <ac:picMk id="6" creationId="{B8074067-AF4F-2E03-2A09-10010719ABBF}"/>
          </ac:picMkLst>
        </pc:picChg>
      </pc:sldChg>
      <pc:sldChg chg="addSp modSp mod">
        <pc:chgData name="Nagesh Nandyal" userId="28fa081d-f0a0-4e39-99fa-29b9441c30f2" providerId="ADAL" clId="{BBEE514C-47F4-4F2A-8F7E-D67139874017}" dt="2023-10-19T10:53:09.011" v="1431" actId="14100"/>
        <pc:sldMkLst>
          <pc:docMk/>
          <pc:sldMk cId="4139066842" sldId="1434"/>
        </pc:sldMkLst>
        <pc:spChg chg="mod">
          <ac:chgData name="Nagesh Nandyal" userId="28fa081d-f0a0-4e39-99fa-29b9441c30f2" providerId="ADAL" clId="{BBEE514C-47F4-4F2A-8F7E-D67139874017}" dt="2023-10-19T10:52:47.121" v="1429" actId="1076"/>
          <ac:spMkLst>
            <pc:docMk/>
            <pc:sldMk cId="4139066842" sldId="1434"/>
            <ac:spMk id="2" creationId="{675253A2-85C5-6070-2033-A601D814202C}"/>
          </ac:spMkLst>
        </pc:spChg>
        <pc:spChg chg="mod">
          <ac:chgData name="Nagesh Nandyal" userId="28fa081d-f0a0-4e39-99fa-29b9441c30f2" providerId="ADAL" clId="{BBEE514C-47F4-4F2A-8F7E-D67139874017}" dt="2023-10-19T10:52:11.692" v="1421" actId="2085"/>
          <ac:spMkLst>
            <pc:docMk/>
            <pc:sldMk cId="4139066842" sldId="1434"/>
            <ac:spMk id="3" creationId="{19EEA912-6CB1-E478-3489-68516C2E2D43}"/>
          </ac:spMkLst>
        </pc:spChg>
        <pc:picChg chg="add mod">
          <ac:chgData name="Nagesh Nandyal" userId="28fa081d-f0a0-4e39-99fa-29b9441c30f2" providerId="ADAL" clId="{BBEE514C-47F4-4F2A-8F7E-D67139874017}" dt="2023-10-19T10:53:09.011" v="1431" actId="14100"/>
          <ac:picMkLst>
            <pc:docMk/>
            <pc:sldMk cId="4139066842" sldId="1434"/>
            <ac:picMk id="6" creationId="{5ACF41FC-E3C2-E1BB-47A0-16FF272664B3}"/>
          </ac:picMkLst>
        </pc:picChg>
      </pc:sldChg>
    </pc:docChg>
  </pc:docChgLst>
  <pc:docChgLst>
    <pc:chgData name="Bob Cornelissen" userId="b264d08d-6d04-401f-b698-27bce6ea64b4" providerId="ADAL" clId="{6355D95C-49CA-4AD8-8863-3C248BE08D67}"/>
    <pc:docChg chg="undo custSel addSld delSld modSld sldOrd modMainMaster">
      <pc:chgData name="Bob Cornelissen" userId="b264d08d-6d04-401f-b698-27bce6ea64b4" providerId="ADAL" clId="{6355D95C-49CA-4AD8-8863-3C248BE08D67}" dt="2023-10-19T10:53:39.543" v="17594" actId="207"/>
      <pc:docMkLst>
        <pc:docMk/>
      </pc:docMkLst>
      <pc:sldChg chg="addSp delSp modSp mod setBg setClrOvrMap delDesignElem modNotesTx">
        <pc:chgData name="Bob Cornelissen" userId="b264d08d-6d04-401f-b698-27bce6ea64b4" providerId="ADAL" clId="{6355D95C-49CA-4AD8-8863-3C248BE08D67}" dt="2023-10-19T10:53:39.543" v="17594" actId="207"/>
        <pc:sldMkLst>
          <pc:docMk/>
          <pc:sldMk cId="0" sldId="256"/>
        </pc:sldMkLst>
        <pc:spChg chg="add mod">
          <ac:chgData name="Bob Cornelissen" userId="b264d08d-6d04-401f-b698-27bce6ea64b4" providerId="ADAL" clId="{6355D95C-49CA-4AD8-8863-3C248BE08D67}" dt="2023-10-19T10:53:26.964" v="17593" actId="14100"/>
          <ac:spMkLst>
            <pc:docMk/>
            <pc:sldMk cId="0" sldId="256"/>
            <ac:spMk id="2" creationId="{ED47190E-63A2-F222-7158-3E9DAC2FE520}"/>
          </ac:spMkLst>
        </pc:spChg>
        <pc:spChg chg="mod">
          <ac:chgData name="Bob Cornelissen" userId="b264d08d-6d04-401f-b698-27bce6ea64b4" providerId="ADAL" clId="{6355D95C-49CA-4AD8-8863-3C248BE08D67}" dt="2023-10-19T10:53:39.543" v="17594" actId="207"/>
          <ac:spMkLst>
            <pc:docMk/>
            <pc:sldMk cId="0" sldId="256"/>
            <ac:spMk id="107" creationId="{00000000-0000-0000-0000-000000000000}"/>
          </ac:spMkLst>
        </pc:spChg>
        <pc:spChg chg="mod">
          <ac:chgData name="Bob Cornelissen" userId="b264d08d-6d04-401f-b698-27bce6ea64b4" providerId="ADAL" clId="{6355D95C-49CA-4AD8-8863-3C248BE08D67}" dt="2023-10-11T13:18:55.535" v="431" actId="14100"/>
          <ac:spMkLst>
            <pc:docMk/>
            <pc:sldMk cId="0" sldId="256"/>
            <ac:spMk id="108" creationId="{00000000-0000-0000-0000-000000000000}"/>
          </ac:spMkLst>
        </pc:spChg>
        <pc:spChg chg="add del">
          <ac:chgData name="Bob Cornelissen" userId="b264d08d-6d04-401f-b698-27bce6ea64b4" providerId="ADAL" clId="{6355D95C-49CA-4AD8-8863-3C248BE08D67}" dt="2023-10-11T13:10:10.384" v="80"/>
          <ac:spMkLst>
            <pc:docMk/>
            <pc:sldMk cId="0" sldId="256"/>
            <ac:spMk id="117" creationId="{73C0A186-7444-4460-9C37-532E7671E99E}"/>
          </ac:spMkLst>
        </pc:spChg>
        <pc:grpChg chg="add del">
          <ac:chgData name="Bob Cornelissen" userId="b264d08d-6d04-401f-b698-27bce6ea64b4" providerId="ADAL" clId="{6355D95C-49CA-4AD8-8863-3C248BE08D67}" dt="2023-10-11T13:10:10.384" v="80"/>
          <ac:grpSpMkLst>
            <pc:docMk/>
            <pc:sldMk cId="0" sldId="256"/>
            <ac:grpSpMk id="113" creationId="{93E10248-AF0E-477D-B4D2-47C02CE4E353}"/>
          </ac:grpSpMkLst>
        </pc:grpChg>
        <pc:grpChg chg="add del">
          <ac:chgData name="Bob Cornelissen" userId="b264d08d-6d04-401f-b698-27bce6ea64b4" providerId="ADAL" clId="{6355D95C-49CA-4AD8-8863-3C248BE08D67}" dt="2023-10-11T13:10:10.384" v="80"/>
          <ac:grpSpMkLst>
            <pc:docMk/>
            <pc:sldMk cId="0" sldId="256"/>
            <ac:grpSpMk id="119" creationId="{D4EC3799-3F52-48CE-85CC-83AED368EB42}"/>
          </ac:grpSpMkLst>
        </pc:grpChg>
        <pc:cxnChg chg="add del">
          <ac:chgData name="Bob Cornelissen" userId="b264d08d-6d04-401f-b698-27bce6ea64b4" providerId="ADAL" clId="{6355D95C-49CA-4AD8-8863-3C248BE08D67}" dt="2023-10-11T13:10:10.384" v="80"/>
          <ac:cxnSpMkLst>
            <pc:docMk/>
            <pc:sldMk cId="0" sldId="256"/>
            <ac:cxnSpMk id="123" creationId="{789E20C7-BB50-4317-93C7-90C8ED80B275}"/>
          </ac:cxnSpMkLst>
        </pc:cxnChg>
      </pc:sldChg>
      <pc:sldChg chg="addSp delSp modSp mod delAnim modNotesTx">
        <pc:chgData name="Bob Cornelissen" userId="b264d08d-6d04-401f-b698-27bce6ea64b4" providerId="ADAL" clId="{6355D95C-49CA-4AD8-8863-3C248BE08D67}" dt="2023-10-19T09:04:25.423" v="3425" actId="33524"/>
        <pc:sldMkLst>
          <pc:docMk/>
          <pc:sldMk cId="0" sldId="257"/>
        </pc:sldMkLst>
        <pc:spChg chg="mod">
          <ac:chgData name="Bob Cornelissen" userId="b264d08d-6d04-401f-b698-27bce6ea64b4" providerId="ADAL" clId="{6355D95C-49CA-4AD8-8863-3C248BE08D67}" dt="2023-10-19T08:41:34.719" v="2177" actId="207"/>
          <ac:spMkLst>
            <pc:docMk/>
            <pc:sldMk cId="0" sldId="257"/>
            <ac:spMk id="110" creationId="{00000000-0000-0000-0000-000000000000}"/>
          </ac:spMkLst>
        </pc:spChg>
        <pc:spChg chg="del">
          <ac:chgData name="Bob Cornelissen" userId="b264d08d-6d04-401f-b698-27bce6ea64b4" providerId="ADAL" clId="{6355D95C-49CA-4AD8-8863-3C248BE08D67}" dt="2023-10-11T13:05:49.885" v="11" actId="26606"/>
          <ac:spMkLst>
            <pc:docMk/>
            <pc:sldMk cId="0" sldId="257"/>
            <ac:spMk id="111" creationId="{00000000-0000-0000-0000-000000000000}"/>
          </ac:spMkLst>
        </pc:spChg>
        <pc:grpChg chg="mod">
          <ac:chgData name="Bob Cornelissen" userId="b264d08d-6d04-401f-b698-27bce6ea64b4" providerId="ADAL" clId="{6355D95C-49CA-4AD8-8863-3C248BE08D67}" dt="2023-10-11T13:12:18.118" v="96" actId="1076"/>
          <ac:grpSpMkLst>
            <pc:docMk/>
            <pc:sldMk cId="0" sldId="257"/>
            <ac:grpSpMk id="2" creationId="{11F17294-5016-8BAE-538C-C7222DC82111}"/>
          </ac:grpSpMkLst>
        </pc:grpChg>
        <pc:graphicFrameChg chg="add mod">
          <ac:chgData name="Bob Cornelissen" userId="b264d08d-6d04-401f-b698-27bce6ea64b4" providerId="ADAL" clId="{6355D95C-49CA-4AD8-8863-3C248BE08D67}" dt="2023-10-19T06:36:28.935" v="1917" actId="20577"/>
          <ac:graphicFrameMkLst>
            <pc:docMk/>
            <pc:sldMk cId="0" sldId="257"/>
            <ac:graphicFrameMk id="113" creationId="{5A832EDE-184F-132B-5C64-0B20A2B72401}"/>
          </ac:graphicFrameMkLst>
        </pc:graphicFrameChg>
        <pc:picChg chg="del">
          <ac:chgData name="Bob Cornelissen" userId="b264d08d-6d04-401f-b698-27bce6ea64b4" providerId="ADAL" clId="{6355D95C-49CA-4AD8-8863-3C248BE08D67}" dt="2023-10-11T13:11:01.152" v="85" actId="478"/>
          <ac:picMkLst>
            <pc:docMk/>
            <pc:sldMk cId="0" sldId="257"/>
            <ac:picMk id="5" creationId="{04DFDF50-9E19-569E-5A65-FE1CA5982AF7}"/>
          </ac:picMkLst>
        </pc:picChg>
        <pc:picChg chg="del">
          <ac:chgData name="Bob Cornelissen" userId="b264d08d-6d04-401f-b698-27bce6ea64b4" providerId="ADAL" clId="{6355D95C-49CA-4AD8-8863-3C248BE08D67}" dt="2023-10-11T13:05:33.349" v="10" actId="478"/>
          <ac:picMkLst>
            <pc:docMk/>
            <pc:sldMk cId="0" sldId="257"/>
            <ac:picMk id="6" creationId="{26C7E948-4CAE-35A3-0A0E-2967DC2F6283}"/>
          </ac:picMkLst>
        </pc:picChg>
        <pc:picChg chg="add del mod">
          <ac:chgData name="Bob Cornelissen" userId="b264d08d-6d04-401f-b698-27bce6ea64b4" providerId="ADAL" clId="{6355D95C-49CA-4AD8-8863-3C248BE08D67}" dt="2023-10-11T13:11:24.117" v="87" actId="478"/>
          <ac:picMkLst>
            <pc:docMk/>
            <pc:sldMk cId="0" sldId="257"/>
            <ac:picMk id="8" creationId="{01181E65-AEC2-FA3F-0B72-5AAC6E08A2EB}"/>
          </ac:picMkLst>
        </pc:picChg>
        <pc:picChg chg="add mod">
          <ac:chgData name="Bob Cornelissen" userId="b264d08d-6d04-401f-b698-27bce6ea64b4" providerId="ADAL" clId="{6355D95C-49CA-4AD8-8863-3C248BE08D67}" dt="2023-10-11T13:12:11.789" v="94" actId="14100"/>
          <ac:picMkLst>
            <pc:docMk/>
            <pc:sldMk cId="0" sldId="257"/>
            <ac:picMk id="9" creationId="{970FFF8F-84B6-D7B1-3668-501FE7820061}"/>
          </ac:picMkLst>
        </pc:picChg>
      </pc:sldChg>
      <pc:sldChg chg="addSp delSp modSp mod modNotesTx">
        <pc:chgData name="Bob Cornelissen" userId="b264d08d-6d04-401f-b698-27bce6ea64b4" providerId="ADAL" clId="{6355D95C-49CA-4AD8-8863-3C248BE08D67}" dt="2023-10-19T09:08:46.516" v="4100" actId="20577"/>
        <pc:sldMkLst>
          <pc:docMk/>
          <pc:sldMk cId="0" sldId="258"/>
        </pc:sldMkLst>
        <pc:spChg chg="del mod">
          <ac:chgData name="Bob Cornelissen" userId="b264d08d-6d04-401f-b698-27bce6ea64b4" providerId="ADAL" clId="{6355D95C-49CA-4AD8-8863-3C248BE08D67}" dt="2023-10-16T08:25:45.398" v="432" actId="26606"/>
          <ac:spMkLst>
            <pc:docMk/>
            <pc:sldMk cId="0" sldId="258"/>
            <ac:spMk id="115" creationId="{00000000-0000-0000-0000-000000000000}"/>
          </ac:spMkLst>
        </pc:spChg>
        <pc:graphicFrameChg chg="add mod modGraphic">
          <ac:chgData name="Bob Cornelissen" userId="b264d08d-6d04-401f-b698-27bce6ea64b4" providerId="ADAL" clId="{6355D95C-49CA-4AD8-8863-3C248BE08D67}" dt="2023-10-16T08:26:40.462" v="444" actId="404"/>
          <ac:graphicFrameMkLst>
            <pc:docMk/>
            <pc:sldMk cId="0" sldId="258"/>
            <ac:graphicFrameMk id="117" creationId="{FB26CB4F-65E3-645C-1CCC-D5D4960DD083}"/>
          </ac:graphicFrameMkLst>
        </pc:graphicFrameChg>
        <pc:picChg chg="mod">
          <ac:chgData name="Bob Cornelissen" userId="b264d08d-6d04-401f-b698-27bce6ea64b4" providerId="ADAL" clId="{6355D95C-49CA-4AD8-8863-3C248BE08D67}" dt="2023-10-16T08:26:32.092" v="441" actId="1076"/>
          <ac:picMkLst>
            <pc:docMk/>
            <pc:sldMk cId="0" sldId="258"/>
            <ac:picMk id="6" creationId="{09C98A1F-6715-95F9-6534-6AA1335AE942}"/>
          </ac:picMkLst>
        </pc:picChg>
      </pc:sldChg>
      <pc:sldChg chg="modSp del">
        <pc:chgData name="Bob Cornelissen" userId="b264d08d-6d04-401f-b698-27bce6ea64b4" providerId="ADAL" clId="{6355D95C-49CA-4AD8-8863-3C248BE08D67}" dt="2023-10-11T13:08:57.077" v="77" actId="47"/>
        <pc:sldMkLst>
          <pc:docMk/>
          <pc:sldMk cId="0" sldId="259"/>
        </pc:sldMkLst>
        <pc:spChg chg="mod">
          <ac:chgData name="Bob Cornelissen" userId="b264d08d-6d04-401f-b698-27bce6ea64b4" providerId="ADAL" clId="{6355D95C-49CA-4AD8-8863-3C248BE08D67}" dt="2023-10-11T13:04:55.436" v="0"/>
          <ac:spMkLst>
            <pc:docMk/>
            <pc:sldMk cId="0" sldId="259"/>
            <ac:spMk id="117" creationId="{00000000-0000-0000-0000-000000000000}"/>
          </ac:spMkLst>
        </pc:spChg>
      </pc:sldChg>
      <pc:sldChg chg="modSp del">
        <pc:chgData name="Bob Cornelissen" userId="b264d08d-6d04-401f-b698-27bce6ea64b4" providerId="ADAL" clId="{6355D95C-49CA-4AD8-8863-3C248BE08D67}" dt="2023-10-11T13:08:57.077" v="77" actId="47"/>
        <pc:sldMkLst>
          <pc:docMk/>
          <pc:sldMk cId="0" sldId="260"/>
        </pc:sldMkLst>
        <pc:spChg chg="mod">
          <ac:chgData name="Bob Cornelissen" userId="b264d08d-6d04-401f-b698-27bce6ea64b4" providerId="ADAL" clId="{6355D95C-49CA-4AD8-8863-3C248BE08D67}" dt="2023-10-11T13:04:55.436" v="0"/>
          <ac:spMkLst>
            <pc:docMk/>
            <pc:sldMk cId="0" sldId="260"/>
            <ac:spMk id="119" creationId="{00000000-0000-0000-0000-000000000000}"/>
          </ac:spMkLst>
        </pc:spChg>
      </pc:sldChg>
      <pc:sldChg chg="modSp del">
        <pc:chgData name="Bob Cornelissen" userId="b264d08d-6d04-401f-b698-27bce6ea64b4" providerId="ADAL" clId="{6355D95C-49CA-4AD8-8863-3C248BE08D67}" dt="2023-10-11T13:08:57.077" v="77" actId="47"/>
        <pc:sldMkLst>
          <pc:docMk/>
          <pc:sldMk cId="0" sldId="261"/>
        </pc:sldMkLst>
        <pc:spChg chg="mod">
          <ac:chgData name="Bob Cornelissen" userId="b264d08d-6d04-401f-b698-27bce6ea64b4" providerId="ADAL" clId="{6355D95C-49CA-4AD8-8863-3C248BE08D67}" dt="2023-10-11T13:04:55.436" v="0"/>
          <ac:spMkLst>
            <pc:docMk/>
            <pc:sldMk cId="0" sldId="261"/>
            <ac:spMk id="121" creationId="{00000000-0000-0000-0000-000000000000}"/>
          </ac:spMkLst>
        </pc:spChg>
        <pc:spChg chg="mod">
          <ac:chgData name="Bob Cornelissen" userId="b264d08d-6d04-401f-b698-27bce6ea64b4" providerId="ADAL" clId="{6355D95C-49CA-4AD8-8863-3C248BE08D67}" dt="2023-10-11T13:04:55.436" v="0"/>
          <ac:spMkLst>
            <pc:docMk/>
            <pc:sldMk cId="0" sldId="261"/>
            <ac:spMk id="122" creationId="{00000000-0000-0000-0000-000000000000}"/>
          </ac:spMkLst>
        </pc:spChg>
      </pc:sldChg>
      <pc:sldChg chg="addSp modSp mod setBg modNotesTx">
        <pc:chgData name="Bob Cornelissen" userId="b264d08d-6d04-401f-b698-27bce6ea64b4" providerId="ADAL" clId="{6355D95C-49CA-4AD8-8863-3C248BE08D67}" dt="2023-10-19T09:14:17.877" v="4950" actId="20577"/>
        <pc:sldMkLst>
          <pc:docMk/>
          <pc:sldMk cId="1964270962" sldId="262"/>
        </pc:sldMkLst>
        <pc:spChg chg="mod">
          <ac:chgData name="Bob Cornelissen" userId="b264d08d-6d04-401f-b698-27bce6ea64b4" providerId="ADAL" clId="{6355D95C-49CA-4AD8-8863-3C248BE08D67}" dt="2023-10-16T08:27:00.821" v="445" actId="26606"/>
          <ac:spMkLst>
            <pc:docMk/>
            <pc:sldMk cId="1964270962" sldId="262"/>
            <ac:spMk id="2" creationId="{F9EF4444-43FB-449F-A248-F6A11E8A6818}"/>
          </ac:spMkLst>
        </pc:spChg>
        <pc:spChg chg="mod">
          <ac:chgData name="Bob Cornelissen" userId="b264d08d-6d04-401f-b698-27bce6ea64b4" providerId="ADAL" clId="{6355D95C-49CA-4AD8-8863-3C248BE08D67}" dt="2023-10-16T08:27:10.712" v="448" actId="403"/>
          <ac:spMkLst>
            <pc:docMk/>
            <pc:sldMk cId="1964270962" sldId="262"/>
            <ac:spMk id="3" creationId="{0A9A0DA3-D6F5-4E55-822D-E59A8C4AC7AC}"/>
          </ac:spMkLst>
        </pc:spChg>
        <pc:spChg chg="add">
          <ac:chgData name="Bob Cornelissen" userId="b264d08d-6d04-401f-b698-27bce6ea64b4" providerId="ADAL" clId="{6355D95C-49CA-4AD8-8863-3C248BE08D67}" dt="2023-10-16T08:27:00.821" v="445" actId="26606"/>
          <ac:spMkLst>
            <pc:docMk/>
            <pc:sldMk cId="1964270962" sldId="262"/>
            <ac:spMk id="19" creationId="{989BE678-777B-482A-A616-FEDC47B162E5}"/>
          </ac:spMkLst>
        </pc:spChg>
        <pc:spChg chg="add">
          <ac:chgData name="Bob Cornelissen" userId="b264d08d-6d04-401f-b698-27bce6ea64b4" providerId="ADAL" clId="{6355D95C-49CA-4AD8-8863-3C248BE08D67}" dt="2023-10-16T08:27:00.821" v="445" actId="26606"/>
          <ac:spMkLst>
            <pc:docMk/>
            <pc:sldMk cId="1964270962" sldId="262"/>
            <ac:spMk id="25" creationId="{D28BE0C3-2102-4820-B88B-A448B1840D14}"/>
          </ac:spMkLst>
        </pc:spChg>
        <pc:spChg chg="add">
          <ac:chgData name="Bob Cornelissen" userId="b264d08d-6d04-401f-b698-27bce6ea64b4" providerId="ADAL" clId="{6355D95C-49CA-4AD8-8863-3C248BE08D67}" dt="2023-10-16T08:27:00.821" v="445" actId="26606"/>
          <ac:spMkLst>
            <pc:docMk/>
            <pc:sldMk cId="1964270962" sldId="262"/>
            <ac:spMk id="27" creationId="{C8A3C342-1D03-412F-8DD3-BF519E8E0AE9}"/>
          </ac:spMkLst>
        </pc:spChg>
        <pc:spChg chg="add">
          <ac:chgData name="Bob Cornelissen" userId="b264d08d-6d04-401f-b698-27bce6ea64b4" providerId="ADAL" clId="{6355D95C-49CA-4AD8-8863-3C248BE08D67}" dt="2023-10-16T08:27:00.821" v="445" actId="26606"/>
          <ac:spMkLst>
            <pc:docMk/>
            <pc:sldMk cId="1964270962" sldId="262"/>
            <ac:spMk id="29" creationId="{81CC9B02-E087-4350-AEBD-2C3CF001AF01}"/>
          </ac:spMkLst>
        </pc:spChg>
        <pc:picChg chg="mod">
          <ac:chgData name="Bob Cornelissen" userId="b264d08d-6d04-401f-b698-27bce6ea64b4" providerId="ADAL" clId="{6355D95C-49CA-4AD8-8863-3C248BE08D67}" dt="2023-10-16T08:27:00.821" v="445" actId="26606"/>
          <ac:picMkLst>
            <pc:docMk/>
            <pc:sldMk cId="1964270962" sldId="262"/>
            <ac:picMk id="8" creationId="{64AFC975-64C0-166F-DEE1-E0B79A23F5C9}"/>
          </ac:picMkLst>
        </pc:picChg>
        <pc:picChg chg="mod">
          <ac:chgData name="Bob Cornelissen" userId="b264d08d-6d04-401f-b698-27bce6ea64b4" providerId="ADAL" clId="{6355D95C-49CA-4AD8-8863-3C248BE08D67}" dt="2023-10-16T08:27:00.821" v="445" actId="26606"/>
          <ac:picMkLst>
            <pc:docMk/>
            <pc:sldMk cId="1964270962" sldId="262"/>
            <ac:picMk id="10" creationId="{CE6E67D0-0D51-3352-97F0-498E72A18600}"/>
          </ac:picMkLst>
        </pc:picChg>
        <pc:picChg chg="add">
          <ac:chgData name="Bob Cornelissen" userId="b264d08d-6d04-401f-b698-27bce6ea64b4" providerId="ADAL" clId="{6355D95C-49CA-4AD8-8863-3C248BE08D67}" dt="2023-10-16T08:27:00.821" v="445" actId="26606"/>
          <ac:picMkLst>
            <pc:docMk/>
            <pc:sldMk cId="1964270962" sldId="262"/>
            <ac:picMk id="15" creationId="{DF19BAF3-7E20-4B9D-B544-BABAEEA1FA75}"/>
          </ac:picMkLst>
        </pc:picChg>
        <pc:picChg chg="add">
          <ac:chgData name="Bob Cornelissen" userId="b264d08d-6d04-401f-b698-27bce6ea64b4" providerId="ADAL" clId="{6355D95C-49CA-4AD8-8863-3C248BE08D67}" dt="2023-10-16T08:27:00.821" v="445" actId="26606"/>
          <ac:picMkLst>
            <pc:docMk/>
            <pc:sldMk cId="1964270962" sldId="262"/>
            <ac:picMk id="17" creationId="{950648F4-ABCD-4DF0-8641-76CFB2354721}"/>
          </ac:picMkLst>
        </pc:picChg>
        <pc:picChg chg="add">
          <ac:chgData name="Bob Cornelissen" userId="b264d08d-6d04-401f-b698-27bce6ea64b4" providerId="ADAL" clId="{6355D95C-49CA-4AD8-8863-3C248BE08D67}" dt="2023-10-16T08:27:00.821" v="445" actId="26606"/>
          <ac:picMkLst>
            <pc:docMk/>
            <pc:sldMk cId="1964270962" sldId="262"/>
            <ac:picMk id="21" creationId="{CF1EB4BD-9C7E-4AA3-9681-C7EB0DA6250B}"/>
          </ac:picMkLst>
        </pc:picChg>
        <pc:picChg chg="add">
          <ac:chgData name="Bob Cornelissen" userId="b264d08d-6d04-401f-b698-27bce6ea64b4" providerId="ADAL" clId="{6355D95C-49CA-4AD8-8863-3C248BE08D67}" dt="2023-10-16T08:27:00.821" v="445" actId="26606"/>
          <ac:picMkLst>
            <pc:docMk/>
            <pc:sldMk cId="1964270962" sldId="262"/>
            <ac:picMk id="23" creationId="{94AAE3AA-3759-4D28-B0EF-575F25A5146C}"/>
          </ac:picMkLst>
        </pc:picChg>
      </pc:sldChg>
      <pc:sldChg chg="addSp delSp modSp mod setBg addAnim delAnim setClrOvrMap modNotesTx">
        <pc:chgData name="Bob Cornelissen" userId="b264d08d-6d04-401f-b698-27bce6ea64b4" providerId="ADAL" clId="{6355D95C-49CA-4AD8-8863-3C248BE08D67}" dt="2023-10-19T09:20:23.678" v="5385" actId="20577"/>
        <pc:sldMkLst>
          <pc:docMk/>
          <pc:sldMk cId="1616304766" sldId="263"/>
        </pc:sldMkLst>
        <pc:spChg chg="mod ord">
          <ac:chgData name="Bob Cornelissen" userId="b264d08d-6d04-401f-b698-27bce6ea64b4" providerId="ADAL" clId="{6355D95C-49CA-4AD8-8863-3C248BE08D67}" dt="2023-10-16T08:27:57.481" v="459" actId="26606"/>
          <ac:spMkLst>
            <pc:docMk/>
            <pc:sldMk cId="1616304766" sldId="263"/>
            <ac:spMk id="2" creationId="{F9EF4444-43FB-449F-A248-F6A11E8A6818}"/>
          </ac:spMkLst>
        </pc:spChg>
        <pc:spChg chg="add del">
          <ac:chgData name="Bob Cornelissen" userId="b264d08d-6d04-401f-b698-27bce6ea64b4" providerId="ADAL" clId="{6355D95C-49CA-4AD8-8863-3C248BE08D67}" dt="2023-10-16T08:27:32.437" v="450" actId="26606"/>
          <ac:spMkLst>
            <pc:docMk/>
            <pc:sldMk cId="1616304766" sldId="263"/>
            <ac:spMk id="17" creationId="{4AC0CD9D-7610-4620-93B4-798CCD9AB581}"/>
          </ac:spMkLst>
        </pc:spChg>
        <pc:spChg chg="add del">
          <ac:chgData name="Bob Cornelissen" userId="b264d08d-6d04-401f-b698-27bce6ea64b4" providerId="ADAL" clId="{6355D95C-49CA-4AD8-8863-3C248BE08D67}" dt="2023-10-16T08:27:32.437" v="450" actId="26606"/>
          <ac:spMkLst>
            <pc:docMk/>
            <pc:sldMk cId="1616304766" sldId="263"/>
            <ac:spMk id="23" creationId="{DE4D62F9-188E-4530-84C2-24BDEE4BEB82}"/>
          </ac:spMkLst>
        </pc:spChg>
        <pc:spChg chg="add del">
          <ac:chgData name="Bob Cornelissen" userId="b264d08d-6d04-401f-b698-27bce6ea64b4" providerId="ADAL" clId="{6355D95C-49CA-4AD8-8863-3C248BE08D67}" dt="2023-10-16T08:27:32.437" v="450" actId="26606"/>
          <ac:spMkLst>
            <pc:docMk/>
            <pc:sldMk cId="1616304766" sldId="263"/>
            <ac:spMk id="25" creationId="{D27CF008-4B18-436D-B2D5-C1346C12438E}"/>
          </ac:spMkLst>
        </pc:spChg>
        <pc:spChg chg="add del">
          <ac:chgData name="Bob Cornelissen" userId="b264d08d-6d04-401f-b698-27bce6ea64b4" providerId="ADAL" clId="{6355D95C-49CA-4AD8-8863-3C248BE08D67}" dt="2023-10-16T08:27:32.437" v="450" actId="26606"/>
          <ac:spMkLst>
            <pc:docMk/>
            <pc:sldMk cId="1616304766" sldId="263"/>
            <ac:spMk id="27" creationId="{CE22DAD8-5F67-4B73-ADA9-06EF381F7AD6}"/>
          </ac:spMkLst>
        </pc:spChg>
        <pc:spChg chg="add del">
          <ac:chgData name="Bob Cornelissen" userId="b264d08d-6d04-401f-b698-27bce6ea64b4" providerId="ADAL" clId="{6355D95C-49CA-4AD8-8863-3C248BE08D67}" dt="2023-10-16T08:27:32.437" v="450" actId="26606"/>
          <ac:spMkLst>
            <pc:docMk/>
            <pc:sldMk cId="1616304766" sldId="263"/>
            <ac:spMk id="29" creationId="{E4F17063-EDA4-417B-946F-BA357F3B390D}"/>
          </ac:spMkLst>
        </pc:spChg>
        <pc:spChg chg="add del">
          <ac:chgData name="Bob Cornelissen" userId="b264d08d-6d04-401f-b698-27bce6ea64b4" providerId="ADAL" clId="{6355D95C-49CA-4AD8-8863-3C248BE08D67}" dt="2023-10-16T08:27:32.437" v="450" actId="26606"/>
          <ac:spMkLst>
            <pc:docMk/>
            <pc:sldMk cId="1616304766" sldId="263"/>
            <ac:spMk id="31" creationId="{D36F3EEA-55D4-4677-80E7-92D00B8F343B}"/>
          </ac:spMkLst>
        </pc:spChg>
        <pc:spChg chg="add del">
          <ac:chgData name="Bob Cornelissen" userId="b264d08d-6d04-401f-b698-27bce6ea64b4" providerId="ADAL" clId="{6355D95C-49CA-4AD8-8863-3C248BE08D67}" dt="2023-10-16T08:27:47.859" v="453" actId="26606"/>
          <ac:spMkLst>
            <pc:docMk/>
            <pc:sldMk cId="1616304766" sldId="263"/>
            <ac:spMk id="35" creationId="{989BE678-777B-482A-A616-FEDC47B162E5}"/>
          </ac:spMkLst>
        </pc:spChg>
        <pc:spChg chg="add del">
          <ac:chgData name="Bob Cornelissen" userId="b264d08d-6d04-401f-b698-27bce6ea64b4" providerId="ADAL" clId="{6355D95C-49CA-4AD8-8863-3C248BE08D67}" dt="2023-10-16T08:27:47.859" v="453" actId="26606"/>
          <ac:spMkLst>
            <pc:docMk/>
            <pc:sldMk cId="1616304766" sldId="263"/>
            <ac:spMk id="38" creationId="{D28BE0C3-2102-4820-B88B-A448B1840D14}"/>
          </ac:spMkLst>
        </pc:spChg>
        <pc:spChg chg="add del">
          <ac:chgData name="Bob Cornelissen" userId="b264d08d-6d04-401f-b698-27bce6ea64b4" providerId="ADAL" clId="{6355D95C-49CA-4AD8-8863-3C248BE08D67}" dt="2023-10-16T08:27:47.859" v="453" actId="26606"/>
          <ac:spMkLst>
            <pc:docMk/>
            <pc:sldMk cId="1616304766" sldId="263"/>
            <ac:spMk id="39" creationId="{E4F17063-EDA4-417B-946F-BA357F3B390D}"/>
          </ac:spMkLst>
        </pc:spChg>
        <pc:spChg chg="add del">
          <ac:chgData name="Bob Cornelissen" userId="b264d08d-6d04-401f-b698-27bce6ea64b4" providerId="ADAL" clId="{6355D95C-49CA-4AD8-8863-3C248BE08D67}" dt="2023-10-16T08:27:47.859" v="453" actId="26606"/>
          <ac:spMkLst>
            <pc:docMk/>
            <pc:sldMk cId="1616304766" sldId="263"/>
            <ac:spMk id="40" creationId="{D36F3EEA-55D4-4677-80E7-92D00B8F343B}"/>
          </ac:spMkLst>
        </pc:spChg>
        <pc:spChg chg="add del">
          <ac:chgData name="Bob Cornelissen" userId="b264d08d-6d04-401f-b698-27bce6ea64b4" providerId="ADAL" clId="{6355D95C-49CA-4AD8-8863-3C248BE08D67}" dt="2023-10-16T08:27:53.688" v="456" actId="26606"/>
          <ac:spMkLst>
            <pc:docMk/>
            <pc:sldMk cId="1616304766" sldId="263"/>
            <ac:spMk id="44" creationId="{989BE678-777B-482A-A616-FEDC47B162E5}"/>
          </ac:spMkLst>
        </pc:spChg>
        <pc:spChg chg="add del">
          <ac:chgData name="Bob Cornelissen" userId="b264d08d-6d04-401f-b698-27bce6ea64b4" providerId="ADAL" clId="{6355D95C-49CA-4AD8-8863-3C248BE08D67}" dt="2023-10-16T08:27:53.688" v="456" actId="26606"/>
          <ac:spMkLst>
            <pc:docMk/>
            <pc:sldMk cId="1616304766" sldId="263"/>
            <ac:spMk id="47" creationId="{D28BE0C3-2102-4820-B88B-A448B1840D14}"/>
          </ac:spMkLst>
        </pc:spChg>
        <pc:spChg chg="add del">
          <ac:chgData name="Bob Cornelissen" userId="b264d08d-6d04-401f-b698-27bce6ea64b4" providerId="ADAL" clId="{6355D95C-49CA-4AD8-8863-3C248BE08D67}" dt="2023-10-16T08:27:57.440" v="458" actId="26606"/>
          <ac:spMkLst>
            <pc:docMk/>
            <pc:sldMk cId="1616304766" sldId="263"/>
            <ac:spMk id="51" creationId="{4AC0CD9D-7610-4620-93B4-798CCD9AB581}"/>
          </ac:spMkLst>
        </pc:spChg>
        <pc:spChg chg="add del">
          <ac:chgData name="Bob Cornelissen" userId="b264d08d-6d04-401f-b698-27bce6ea64b4" providerId="ADAL" clId="{6355D95C-49CA-4AD8-8863-3C248BE08D67}" dt="2023-10-16T08:27:57.440" v="458" actId="26606"/>
          <ac:spMkLst>
            <pc:docMk/>
            <pc:sldMk cId="1616304766" sldId="263"/>
            <ac:spMk id="54" creationId="{DE4D62F9-188E-4530-84C2-24BDEE4BEB82}"/>
          </ac:spMkLst>
        </pc:spChg>
        <pc:spChg chg="add del">
          <ac:chgData name="Bob Cornelissen" userId="b264d08d-6d04-401f-b698-27bce6ea64b4" providerId="ADAL" clId="{6355D95C-49CA-4AD8-8863-3C248BE08D67}" dt="2023-10-16T08:27:57.440" v="458" actId="26606"/>
          <ac:spMkLst>
            <pc:docMk/>
            <pc:sldMk cId="1616304766" sldId="263"/>
            <ac:spMk id="55" creationId="{D27CF008-4B18-436D-B2D5-C1346C12438E}"/>
          </ac:spMkLst>
        </pc:spChg>
        <pc:spChg chg="add del">
          <ac:chgData name="Bob Cornelissen" userId="b264d08d-6d04-401f-b698-27bce6ea64b4" providerId="ADAL" clId="{6355D95C-49CA-4AD8-8863-3C248BE08D67}" dt="2023-10-16T08:27:57.440" v="458" actId="26606"/>
          <ac:spMkLst>
            <pc:docMk/>
            <pc:sldMk cId="1616304766" sldId="263"/>
            <ac:spMk id="56" creationId="{CE22DAD8-5F67-4B73-ADA9-06EF381F7AD6}"/>
          </ac:spMkLst>
        </pc:spChg>
        <pc:spChg chg="add del">
          <ac:chgData name="Bob Cornelissen" userId="b264d08d-6d04-401f-b698-27bce6ea64b4" providerId="ADAL" clId="{6355D95C-49CA-4AD8-8863-3C248BE08D67}" dt="2023-10-16T08:27:57.440" v="458" actId="26606"/>
          <ac:spMkLst>
            <pc:docMk/>
            <pc:sldMk cId="1616304766" sldId="263"/>
            <ac:spMk id="57" creationId="{E4F17063-EDA4-417B-946F-BA357F3B390D}"/>
          </ac:spMkLst>
        </pc:spChg>
        <pc:spChg chg="add del">
          <ac:chgData name="Bob Cornelissen" userId="b264d08d-6d04-401f-b698-27bce6ea64b4" providerId="ADAL" clId="{6355D95C-49CA-4AD8-8863-3C248BE08D67}" dt="2023-10-16T08:27:57.440" v="458" actId="26606"/>
          <ac:spMkLst>
            <pc:docMk/>
            <pc:sldMk cId="1616304766" sldId="263"/>
            <ac:spMk id="58" creationId="{D36F3EEA-55D4-4677-80E7-92D00B8F343B}"/>
          </ac:spMkLst>
        </pc:spChg>
        <pc:spChg chg="add">
          <ac:chgData name="Bob Cornelissen" userId="b264d08d-6d04-401f-b698-27bce6ea64b4" providerId="ADAL" clId="{6355D95C-49CA-4AD8-8863-3C248BE08D67}" dt="2023-10-16T08:27:57.481" v="459" actId="26606"/>
          <ac:spMkLst>
            <pc:docMk/>
            <pc:sldMk cId="1616304766" sldId="263"/>
            <ac:spMk id="62" creationId="{989BE678-777B-482A-A616-FEDC47B162E5}"/>
          </ac:spMkLst>
        </pc:spChg>
        <pc:spChg chg="add">
          <ac:chgData name="Bob Cornelissen" userId="b264d08d-6d04-401f-b698-27bce6ea64b4" providerId="ADAL" clId="{6355D95C-49CA-4AD8-8863-3C248BE08D67}" dt="2023-10-16T08:27:57.481" v="459" actId="26606"/>
          <ac:spMkLst>
            <pc:docMk/>
            <pc:sldMk cId="1616304766" sldId="263"/>
            <ac:spMk id="65" creationId="{D28BE0C3-2102-4820-B88B-A448B1840D14}"/>
          </ac:spMkLst>
        </pc:spChg>
        <pc:spChg chg="add">
          <ac:chgData name="Bob Cornelissen" userId="b264d08d-6d04-401f-b698-27bce6ea64b4" providerId="ADAL" clId="{6355D95C-49CA-4AD8-8863-3C248BE08D67}" dt="2023-10-16T08:27:57.481" v="459" actId="26606"/>
          <ac:spMkLst>
            <pc:docMk/>
            <pc:sldMk cId="1616304766" sldId="263"/>
            <ac:spMk id="66" creationId="{E4F17063-EDA4-417B-946F-BA357F3B390D}"/>
          </ac:spMkLst>
        </pc:spChg>
        <pc:spChg chg="add">
          <ac:chgData name="Bob Cornelissen" userId="b264d08d-6d04-401f-b698-27bce6ea64b4" providerId="ADAL" clId="{6355D95C-49CA-4AD8-8863-3C248BE08D67}" dt="2023-10-16T08:27:57.481" v="459" actId="26606"/>
          <ac:spMkLst>
            <pc:docMk/>
            <pc:sldMk cId="1616304766" sldId="263"/>
            <ac:spMk id="67" creationId="{D36F3EEA-55D4-4677-80E7-92D00B8F343B}"/>
          </ac:spMkLst>
        </pc:spChg>
        <pc:picChg chg="mod">
          <ac:chgData name="Bob Cornelissen" userId="b264d08d-6d04-401f-b698-27bce6ea64b4" providerId="ADAL" clId="{6355D95C-49CA-4AD8-8863-3C248BE08D67}" dt="2023-10-16T08:27:57.481" v="459" actId="26606"/>
          <ac:picMkLst>
            <pc:docMk/>
            <pc:sldMk cId="1616304766" sldId="263"/>
            <ac:picMk id="8" creationId="{E32FCB1B-66C8-AB22-5C87-4C3F6B2E63EB}"/>
          </ac:picMkLst>
        </pc:picChg>
        <pc:picChg chg="add del">
          <ac:chgData name="Bob Cornelissen" userId="b264d08d-6d04-401f-b698-27bce6ea64b4" providerId="ADAL" clId="{6355D95C-49CA-4AD8-8863-3C248BE08D67}" dt="2023-10-16T08:27:32.437" v="450" actId="26606"/>
          <ac:picMkLst>
            <pc:docMk/>
            <pc:sldMk cId="1616304766" sldId="263"/>
            <ac:picMk id="13" creationId="{41B68C77-138E-4BF7-A276-BD0C78A4219F}"/>
          </ac:picMkLst>
        </pc:picChg>
        <pc:picChg chg="add del">
          <ac:chgData name="Bob Cornelissen" userId="b264d08d-6d04-401f-b698-27bce6ea64b4" providerId="ADAL" clId="{6355D95C-49CA-4AD8-8863-3C248BE08D67}" dt="2023-10-16T08:27:32.437" v="450" actId="26606"/>
          <ac:picMkLst>
            <pc:docMk/>
            <pc:sldMk cId="1616304766" sldId="263"/>
            <ac:picMk id="15" creationId="{7C268552-D473-46ED-B1B8-422042C4DEF1}"/>
          </ac:picMkLst>
        </pc:picChg>
        <pc:picChg chg="add del">
          <ac:chgData name="Bob Cornelissen" userId="b264d08d-6d04-401f-b698-27bce6ea64b4" providerId="ADAL" clId="{6355D95C-49CA-4AD8-8863-3C248BE08D67}" dt="2023-10-16T08:27:32.437" v="450" actId="26606"/>
          <ac:picMkLst>
            <pc:docMk/>
            <pc:sldMk cId="1616304766" sldId="263"/>
            <ac:picMk id="19" creationId="{B9238B3E-24AA-439A-B527-6C5DF6D72145}"/>
          </ac:picMkLst>
        </pc:picChg>
        <pc:picChg chg="add del">
          <ac:chgData name="Bob Cornelissen" userId="b264d08d-6d04-401f-b698-27bce6ea64b4" providerId="ADAL" clId="{6355D95C-49CA-4AD8-8863-3C248BE08D67}" dt="2023-10-16T08:27:32.437" v="450" actId="26606"/>
          <ac:picMkLst>
            <pc:docMk/>
            <pc:sldMk cId="1616304766" sldId="263"/>
            <ac:picMk id="21" creationId="{69F01145-BEA3-4CBF-AA21-10077B948CA8}"/>
          </ac:picMkLst>
        </pc:picChg>
        <pc:picChg chg="add del">
          <ac:chgData name="Bob Cornelissen" userId="b264d08d-6d04-401f-b698-27bce6ea64b4" providerId="ADAL" clId="{6355D95C-49CA-4AD8-8863-3C248BE08D67}" dt="2023-10-16T08:27:47.859" v="453" actId="26606"/>
          <ac:picMkLst>
            <pc:docMk/>
            <pc:sldMk cId="1616304766" sldId="263"/>
            <ac:picMk id="33" creationId="{DF19BAF3-7E20-4B9D-B544-BABAEEA1FA75}"/>
          </ac:picMkLst>
        </pc:picChg>
        <pc:picChg chg="add del">
          <ac:chgData name="Bob Cornelissen" userId="b264d08d-6d04-401f-b698-27bce6ea64b4" providerId="ADAL" clId="{6355D95C-49CA-4AD8-8863-3C248BE08D67}" dt="2023-10-16T08:27:47.859" v="453" actId="26606"/>
          <ac:picMkLst>
            <pc:docMk/>
            <pc:sldMk cId="1616304766" sldId="263"/>
            <ac:picMk id="34" creationId="{950648F4-ABCD-4DF0-8641-76CFB2354721}"/>
          </ac:picMkLst>
        </pc:picChg>
        <pc:picChg chg="add del">
          <ac:chgData name="Bob Cornelissen" userId="b264d08d-6d04-401f-b698-27bce6ea64b4" providerId="ADAL" clId="{6355D95C-49CA-4AD8-8863-3C248BE08D67}" dt="2023-10-16T08:27:47.859" v="453" actId="26606"/>
          <ac:picMkLst>
            <pc:docMk/>
            <pc:sldMk cId="1616304766" sldId="263"/>
            <ac:picMk id="36" creationId="{CF1EB4BD-9C7E-4AA3-9681-C7EB0DA6250B}"/>
          </ac:picMkLst>
        </pc:picChg>
        <pc:picChg chg="add del">
          <ac:chgData name="Bob Cornelissen" userId="b264d08d-6d04-401f-b698-27bce6ea64b4" providerId="ADAL" clId="{6355D95C-49CA-4AD8-8863-3C248BE08D67}" dt="2023-10-16T08:27:47.859" v="453" actId="26606"/>
          <ac:picMkLst>
            <pc:docMk/>
            <pc:sldMk cId="1616304766" sldId="263"/>
            <ac:picMk id="37" creationId="{94AAE3AA-3759-4D28-B0EF-575F25A5146C}"/>
          </ac:picMkLst>
        </pc:picChg>
        <pc:picChg chg="add del">
          <ac:chgData name="Bob Cornelissen" userId="b264d08d-6d04-401f-b698-27bce6ea64b4" providerId="ADAL" clId="{6355D95C-49CA-4AD8-8863-3C248BE08D67}" dt="2023-10-16T08:27:53.688" v="456" actId="26606"/>
          <ac:picMkLst>
            <pc:docMk/>
            <pc:sldMk cId="1616304766" sldId="263"/>
            <ac:picMk id="42" creationId="{DF19BAF3-7E20-4B9D-B544-BABAEEA1FA75}"/>
          </ac:picMkLst>
        </pc:picChg>
        <pc:picChg chg="add del">
          <ac:chgData name="Bob Cornelissen" userId="b264d08d-6d04-401f-b698-27bce6ea64b4" providerId="ADAL" clId="{6355D95C-49CA-4AD8-8863-3C248BE08D67}" dt="2023-10-16T08:27:53.688" v="456" actId="26606"/>
          <ac:picMkLst>
            <pc:docMk/>
            <pc:sldMk cId="1616304766" sldId="263"/>
            <ac:picMk id="43" creationId="{950648F4-ABCD-4DF0-8641-76CFB2354721}"/>
          </ac:picMkLst>
        </pc:picChg>
        <pc:picChg chg="add del">
          <ac:chgData name="Bob Cornelissen" userId="b264d08d-6d04-401f-b698-27bce6ea64b4" providerId="ADAL" clId="{6355D95C-49CA-4AD8-8863-3C248BE08D67}" dt="2023-10-16T08:27:53.688" v="456" actId="26606"/>
          <ac:picMkLst>
            <pc:docMk/>
            <pc:sldMk cId="1616304766" sldId="263"/>
            <ac:picMk id="45" creationId="{CF1EB4BD-9C7E-4AA3-9681-C7EB0DA6250B}"/>
          </ac:picMkLst>
        </pc:picChg>
        <pc:picChg chg="add del">
          <ac:chgData name="Bob Cornelissen" userId="b264d08d-6d04-401f-b698-27bce6ea64b4" providerId="ADAL" clId="{6355D95C-49CA-4AD8-8863-3C248BE08D67}" dt="2023-10-16T08:27:53.688" v="456" actId="26606"/>
          <ac:picMkLst>
            <pc:docMk/>
            <pc:sldMk cId="1616304766" sldId="263"/>
            <ac:picMk id="46" creationId="{94AAE3AA-3759-4D28-B0EF-575F25A5146C}"/>
          </ac:picMkLst>
        </pc:picChg>
        <pc:picChg chg="add del">
          <ac:chgData name="Bob Cornelissen" userId="b264d08d-6d04-401f-b698-27bce6ea64b4" providerId="ADAL" clId="{6355D95C-49CA-4AD8-8863-3C248BE08D67}" dt="2023-10-16T08:27:57.440" v="458" actId="26606"/>
          <ac:picMkLst>
            <pc:docMk/>
            <pc:sldMk cId="1616304766" sldId="263"/>
            <ac:picMk id="49" creationId="{41B68C77-138E-4BF7-A276-BD0C78A4219F}"/>
          </ac:picMkLst>
        </pc:picChg>
        <pc:picChg chg="add del">
          <ac:chgData name="Bob Cornelissen" userId="b264d08d-6d04-401f-b698-27bce6ea64b4" providerId="ADAL" clId="{6355D95C-49CA-4AD8-8863-3C248BE08D67}" dt="2023-10-16T08:27:57.440" v="458" actId="26606"/>
          <ac:picMkLst>
            <pc:docMk/>
            <pc:sldMk cId="1616304766" sldId="263"/>
            <ac:picMk id="50" creationId="{7C268552-D473-46ED-B1B8-422042C4DEF1}"/>
          </ac:picMkLst>
        </pc:picChg>
        <pc:picChg chg="add del">
          <ac:chgData name="Bob Cornelissen" userId="b264d08d-6d04-401f-b698-27bce6ea64b4" providerId="ADAL" clId="{6355D95C-49CA-4AD8-8863-3C248BE08D67}" dt="2023-10-16T08:27:57.440" v="458" actId="26606"/>
          <ac:picMkLst>
            <pc:docMk/>
            <pc:sldMk cId="1616304766" sldId="263"/>
            <ac:picMk id="52" creationId="{B9238B3E-24AA-439A-B527-6C5DF6D72145}"/>
          </ac:picMkLst>
        </pc:picChg>
        <pc:picChg chg="add del">
          <ac:chgData name="Bob Cornelissen" userId="b264d08d-6d04-401f-b698-27bce6ea64b4" providerId="ADAL" clId="{6355D95C-49CA-4AD8-8863-3C248BE08D67}" dt="2023-10-16T08:27:57.440" v="458" actId="26606"/>
          <ac:picMkLst>
            <pc:docMk/>
            <pc:sldMk cId="1616304766" sldId="263"/>
            <ac:picMk id="53" creationId="{69F01145-BEA3-4CBF-AA21-10077B948CA8}"/>
          </ac:picMkLst>
        </pc:picChg>
        <pc:picChg chg="add">
          <ac:chgData name="Bob Cornelissen" userId="b264d08d-6d04-401f-b698-27bce6ea64b4" providerId="ADAL" clId="{6355D95C-49CA-4AD8-8863-3C248BE08D67}" dt="2023-10-16T08:27:57.481" v="459" actId="26606"/>
          <ac:picMkLst>
            <pc:docMk/>
            <pc:sldMk cId="1616304766" sldId="263"/>
            <ac:picMk id="60" creationId="{DF19BAF3-7E20-4B9D-B544-BABAEEA1FA75}"/>
          </ac:picMkLst>
        </pc:picChg>
        <pc:picChg chg="add">
          <ac:chgData name="Bob Cornelissen" userId="b264d08d-6d04-401f-b698-27bce6ea64b4" providerId="ADAL" clId="{6355D95C-49CA-4AD8-8863-3C248BE08D67}" dt="2023-10-16T08:27:57.481" v="459" actId="26606"/>
          <ac:picMkLst>
            <pc:docMk/>
            <pc:sldMk cId="1616304766" sldId="263"/>
            <ac:picMk id="61" creationId="{950648F4-ABCD-4DF0-8641-76CFB2354721}"/>
          </ac:picMkLst>
        </pc:picChg>
        <pc:picChg chg="add">
          <ac:chgData name="Bob Cornelissen" userId="b264d08d-6d04-401f-b698-27bce6ea64b4" providerId="ADAL" clId="{6355D95C-49CA-4AD8-8863-3C248BE08D67}" dt="2023-10-16T08:27:57.481" v="459" actId="26606"/>
          <ac:picMkLst>
            <pc:docMk/>
            <pc:sldMk cId="1616304766" sldId="263"/>
            <ac:picMk id="63" creationId="{CF1EB4BD-9C7E-4AA3-9681-C7EB0DA6250B}"/>
          </ac:picMkLst>
        </pc:picChg>
        <pc:picChg chg="add">
          <ac:chgData name="Bob Cornelissen" userId="b264d08d-6d04-401f-b698-27bce6ea64b4" providerId="ADAL" clId="{6355D95C-49CA-4AD8-8863-3C248BE08D67}" dt="2023-10-16T08:27:57.481" v="459" actId="26606"/>
          <ac:picMkLst>
            <pc:docMk/>
            <pc:sldMk cId="1616304766" sldId="263"/>
            <ac:picMk id="64" creationId="{94AAE3AA-3759-4D28-B0EF-575F25A5146C}"/>
          </ac:picMkLst>
        </pc:picChg>
      </pc:sldChg>
      <pc:sldChg chg="addSp modSp mod setBg addAnim modNotesTx">
        <pc:chgData name="Bob Cornelissen" userId="b264d08d-6d04-401f-b698-27bce6ea64b4" providerId="ADAL" clId="{6355D95C-49CA-4AD8-8863-3C248BE08D67}" dt="2023-10-19T09:22:05.892" v="5672" actId="20577"/>
        <pc:sldMkLst>
          <pc:docMk/>
          <pc:sldMk cId="1865368857" sldId="264"/>
        </pc:sldMkLst>
        <pc:spChg chg="mod ord">
          <ac:chgData name="Bob Cornelissen" userId="b264d08d-6d04-401f-b698-27bce6ea64b4" providerId="ADAL" clId="{6355D95C-49CA-4AD8-8863-3C248BE08D67}" dt="2023-10-19T06:38:18.372" v="1920" actId="14100"/>
          <ac:spMkLst>
            <pc:docMk/>
            <pc:sldMk cId="1865368857" sldId="264"/>
            <ac:spMk id="2" creationId="{F9EF4444-43FB-449F-A248-F6A11E8A6818}"/>
          </ac:spMkLst>
        </pc:spChg>
        <pc:spChg chg="add">
          <ac:chgData name="Bob Cornelissen" userId="b264d08d-6d04-401f-b698-27bce6ea64b4" providerId="ADAL" clId="{6355D95C-49CA-4AD8-8863-3C248BE08D67}" dt="2023-10-16T08:28:06.742" v="461" actId="26606"/>
          <ac:spMkLst>
            <pc:docMk/>
            <pc:sldMk cId="1865368857" sldId="264"/>
            <ac:spMk id="16" creationId="{989BE678-777B-482A-A616-FEDC47B162E5}"/>
          </ac:spMkLst>
        </pc:spChg>
        <pc:spChg chg="add">
          <ac:chgData name="Bob Cornelissen" userId="b264d08d-6d04-401f-b698-27bce6ea64b4" providerId="ADAL" clId="{6355D95C-49CA-4AD8-8863-3C248BE08D67}" dt="2023-10-16T08:28:06.742" v="461" actId="26606"/>
          <ac:spMkLst>
            <pc:docMk/>
            <pc:sldMk cId="1865368857" sldId="264"/>
            <ac:spMk id="22" creationId="{D28BE0C3-2102-4820-B88B-A448B1840D14}"/>
          </ac:spMkLst>
        </pc:spChg>
        <pc:spChg chg="add">
          <ac:chgData name="Bob Cornelissen" userId="b264d08d-6d04-401f-b698-27bce6ea64b4" providerId="ADAL" clId="{6355D95C-49CA-4AD8-8863-3C248BE08D67}" dt="2023-10-16T08:28:06.742" v="461" actId="26606"/>
          <ac:spMkLst>
            <pc:docMk/>
            <pc:sldMk cId="1865368857" sldId="264"/>
            <ac:spMk id="24" creationId="{E4F17063-EDA4-417B-946F-BA357F3B390D}"/>
          </ac:spMkLst>
        </pc:spChg>
        <pc:spChg chg="add">
          <ac:chgData name="Bob Cornelissen" userId="b264d08d-6d04-401f-b698-27bce6ea64b4" providerId="ADAL" clId="{6355D95C-49CA-4AD8-8863-3C248BE08D67}" dt="2023-10-16T08:28:06.742" v="461" actId="26606"/>
          <ac:spMkLst>
            <pc:docMk/>
            <pc:sldMk cId="1865368857" sldId="264"/>
            <ac:spMk id="26" creationId="{D36F3EEA-55D4-4677-80E7-92D00B8F343B}"/>
          </ac:spMkLst>
        </pc:spChg>
        <pc:picChg chg="mod">
          <ac:chgData name="Bob Cornelissen" userId="b264d08d-6d04-401f-b698-27bce6ea64b4" providerId="ADAL" clId="{6355D95C-49CA-4AD8-8863-3C248BE08D67}" dt="2023-10-16T08:28:06.742" v="461" actId="26606"/>
          <ac:picMkLst>
            <pc:docMk/>
            <pc:sldMk cId="1865368857" sldId="264"/>
            <ac:picMk id="7" creationId="{266A8DBD-4B2D-CE56-04AE-DA948F1B2B58}"/>
          </ac:picMkLst>
        </pc:picChg>
        <pc:picChg chg="add">
          <ac:chgData name="Bob Cornelissen" userId="b264d08d-6d04-401f-b698-27bce6ea64b4" providerId="ADAL" clId="{6355D95C-49CA-4AD8-8863-3C248BE08D67}" dt="2023-10-16T08:28:06.742" v="461" actId="26606"/>
          <ac:picMkLst>
            <pc:docMk/>
            <pc:sldMk cId="1865368857" sldId="264"/>
            <ac:picMk id="12" creationId="{DF19BAF3-7E20-4B9D-B544-BABAEEA1FA75}"/>
          </ac:picMkLst>
        </pc:picChg>
        <pc:picChg chg="add">
          <ac:chgData name="Bob Cornelissen" userId="b264d08d-6d04-401f-b698-27bce6ea64b4" providerId="ADAL" clId="{6355D95C-49CA-4AD8-8863-3C248BE08D67}" dt="2023-10-16T08:28:06.742" v="461" actId="26606"/>
          <ac:picMkLst>
            <pc:docMk/>
            <pc:sldMk cId="1865368857" sldId="264"/>
            <ac:picMk id="14" creationId="{950648F4-ABCD-4DF0-8641-76CFB2354721}"/>
          </ac:picMkLst>
        </pc:picChg>
        <pc:picChg chg="add">
          <ac:chgData name="Bob Cornelissen" userId="b264d08d-6d04-401f-b698-27bce6ea64b4" providerId="ADAL" clId="{6355D95C-49CA-4AD8-8863-3C248BE08D67}" dt="2023-10-16T08:28:06.742" v="461" actId="26606"/>
          <ac:picMkLst>
            <pc:docMk/>
            <pc:sldMk cId="1865368857" sldId="264"/>
            <ac:picMk id="18" creationId="{CF1EB4BD-9C7E-4AA3-9681-C7EB0DA6250B}"/>
          </ac:picMkLst>
        </pc:picChg>
        <pc:picChg chg="add">
          <ac:chgData name="Bob Cornelissen" userId="b264d08d-6d04-401f-b698-27bce6ea64b4" providerId="ADAL" clId="{6355D95C-49CA-4AD8-8863-3C248BE08D67}" dt="2023-10-16T08:28:06.742" v="461" actId="26606"/>
          <ac:picMkLst>
            <pc:docMk/>
            <pc:sldMk cId="1865368857" sldId="264"/>
            <ac:picMk id="20" creationId="{94AAE3AA-3759-4D28-B0EF-575F25A5146C}"/>
          </ac:picMkLst>
        </pc:picChg>
      </pc:sldChg>
      <pc:sldChg chg="modSp mod">
        <pc:chgData name="Bob Cornelissen" userId="b264d08d-6d04-401f-b698-27bce6ea64b4" providerId="ADAL" clId="{6355D95C-49CA-4AD8-8863-3C248BE08D67}" dt="2023-10-16T08:30:50.399" v="497" actId="20577"/>
        <pc:sldMkLst>
          <pc:docMk/>
          <pc:sldMk cId="2035122587" sldId="265"/>
        </pc:sldMkLst>
        <pc:spChg chg="mod">
          <ac:chgData name="Bob Cornelissen" userId="b264d08d-6d04-401f-b698-27bce6ea64b4" providerId="ADAL" clId="{6355D95C-49CA-4AD8-8863-3C248BE08D67}" dt="2023-10-16T08:28:44.769" v="463" actId="207"/>
          <ac:spMkLst>
            <pc:docMk/>
            <pc:sldMk cId="2035122587" sldId="265"/>
            <ac:spMk id="2" creationId="{F9EF4444-43FB-449F-A248-F6A11E8A6818}"/>
          </ac:spMkLst>
        </pc:spChg>
        <pc:graphicFrameChg chg="mod modGraphic">
          <ac:chgData name="Bob Cornelissen" userId="b264d08d-6d04-401f-b698-27bce6ea64b4" providerId="ADAL" clId="{6355D95C-49CA-4AD8-8863-3C248BE08D67}" dt="2023-10-16T08:30:50.399" v="497" actId="20577"/>
          <ac:graphicFrameMkLst>
            <pc:docMk/>
            <pc:sldMk cId="2035122587" sldId="265"/>
            <ac:graphicFrameMk id="6" creationId="{E0A69BE3-7491-E625-8A9F-99AAA602DAFB}"/>
          </ac:graphicFrameMkLst>
        </pc:graphicFrameChg>
      </pc:sldChg>
      <pc:sldChg chg="addSp modSp mod setBg modNotesTx">
        <pc:chgData name="Bob Cornelissen" userId="b264d08d-6d04-401f-b698-27bce6ea64b4" providerId="ADAL" clId="{6355D95C-49CA-4AD8-8863-3C248BE08D67}" dt="2023-10-19T09:36:25.788" v="7828" actId="20577"/>
        <pc:sldMkLst>
          <pc:docMk/>
          <pc:sldMk cId="2235174551" sldId="268"/>
        </pc:sldMkLst>
        <pc:spChg chg="mod">
          <ac:chgData name="Bob Cornelissen" userId="b264d08d-6d04-401f-b698-27bce6ea64b4" providerId="ADAL" clId="{6355D95C-49CA-4AD8-8863-3C248BE08D67}" dt="2023-10-16T08:34:55.394" v="519" actId="1076"/>
          <ac:spMkLst>
            <pc:docMk/>
            <pc:sldMk cId="2235174551" sldId="268"/>
            <ac:spMk id="2" creationId="{F9EF4444-43FB-449F-A248-F6A11E8A6818}"/>
          </ac:spMkLst>
        </pc:spChg>
        <pc:spChg chg="mod ord">
          <ac:chgData name="Bob Cornelissen" userId="b264d08d-6d04-401f-b698-27bce6ea64b4" providerId="ADAL" clId="{6355D95C-49CA-4AD8-8863-3C248BE08D67}" dt="2023-10-19T06:41:04.363" v="1927" actId="113"/>
          <ac:spMkLst>
            <pc:docMk/>
            <pc:sldMk cId="2235174551" sldId="268"/>
            <ac:spMk id="3" creationId="{0A9A0DA3-D6F5-4E55-822D-E59A8C4AC7AC}"/>
          </ac:spMkLst>
        </pc:spChg>
        <pc:spChg chg="add">
          <ac:chgData name="Bob Cornelissen" userId="b264d08d-6d04-401f-b698-27bce6ea64b4" providerId="ADAL" clId="{6355D95C-49CA-4AD8-8863-3C248BE08D67}" dt="2023-10-16T08:34:41.766" v="515" actId="26606"/>
          <ac:spMkLst>
            <pc:docMk/>
            <pc:sldMk cId="2235174551" sldId="268"/>
            <ac:spMk id="14" creationId="{989BE678-777B-482A-A616-FEDC47B162E5}"/>
          </ac:spMkLst>
        </pc:spChg>
        <pc:spChg chg="add">
          <ac:chgData name="Bob Cornelissen" userId="b264d08d-6d04-401f-b698-27bce6ea64b4" providerId="ADAL" clId="{6355D95C-49CA-4AD8-8863-3C248BE08D67}" dt="2023-10-16T08:34:41.766" v="515" actId="26606"/>
          <ac:spMkLst>
            <pc:docMk/>
            <pc:sldMk cId="2235174551" sldId="268"/>
            <ac:spMk id="20" creationId="{D28BE0C3-2102-4820-B88B-A448B1840D14}"/>
          </ac:spMkLst>
        </pc:spChg>
        <pc:spChg chg="add">
          <ac:chgData name="Bob Cornelissen" userId="b264d08d-6d04-401f-b698-27bce6ea64b4" providerId="ADAL" clId="{6355D95C-49CA-4AD8-8863-3C248BE08D67}" dt="2023-10-16T08:34:41.766" v="515" actId="26606"/>
          <ac:spMkLst>
            <pc:docMk/>
            <pc:sldMk cId="2235174551" sldId="268"/>
            <ac:spMk id="22" creationId="{C8A3C342-1D03-412F-8DD3-BF519E8E0AE9}"/>
          </ac:spMkLst>
        </pc:spChg>
        <pc:spChg chg="add">
          <ac:chgData name="Bob Cornelissen" userId="b264d08d-6d04-401f-b698-27bce6ea64b4" providerId="ADAL" clId="{6355D95C-49CA-4AD8-8863-3C248BE08D67}" dt="2023-10-16T08:34:41.766" v="515" actId="26606"/>
          <ac:spMkLst>
            <pc:docMk/>
            <pc:sldMk cId="2235174551" sldId="268"/>
            <ac:spMk id="24" creationId="{81CC9B02-E087-4350-AEBD-2C3CF001AF01}"/>
          </ac:spMkLst>
        </pc:spChg>
        <pc:spChg chg="add">
          <ac:chgData name="Bob Cornelissen" userId="b264d08d-6d04-401f-b698-27bce6ea64b4" providerId="ADAL" clId="{6355D95C-49CA-4AD8-8863-3C248BE08D67}" dt="2023-10-16T08:34:41.766" v="515" actId="26606"/>
          <ac:spMkLst>
            <pc:docMk/>
            <pc:sldMk cId="2235174551" sldId="268"/>
            <ac:spMk id="26" creationId="{D6F18ACE-6E82-4ADC-8A2F-A1771B309B16}"/>
          </ac:spMkLst>
        </pc:spChg>
        <pc:picChg chg="mod">
          <ac:chgData name="Bob Cornelissen" userId="b264d08d-6d04-401f-b698-27bce6ea64b4" providerId="ADAL" clId="{6355D95C-49CA-4AD8-8863-3C248BE08D67}" dt="2023-10-16T08:34:41.766" v="515" actId="26606"/>
          <ac:picMkLst>
            <pc:docMk/>
            <pc:sldMk cId="2235174551" sldId="268"/>
            <ac:picMk id="5" creationId="{938B6574-B18B-06CB-7D09-8F5F73CD4452}"/>
          </ac:picMkLst>
        </pc:picChg>
        <pc:picChg chg="add">
          <ac:chgData name="Bob Cornelissen" userId="b264d08d-6d04-401f-b698-27bce6ea64b4" providerId="ADAL" clId="{6355D95C-49CA-4AD8-8863-3C248BE08D67}" dt="2023-10-16T08:34:41.766" v="515" actId="26606"/>
          <ac:picMkLst>
            <pc:docMk/>
            <pc:sldMk cId="2235174551" sldId="268"/>
            <ac:picMk id="10" creationId="{DF19BAF3-7E20-4B9D-B544-BABAEEA1FA75}"/>
          </ac:picMkLst>
        </pc:picChg>
        <pc:picChg chg="add">
          <ac:chgData name="Bob Cornelissen" userId="b264d08d-6d04-401f-b698-27bce6ea64b4" providerId="ADAL" clId="{6355D95C-49CA-4AD8-8863-3C248BE08D67}" dt="2023-10-16T08:34:41.766" v="515" actId="26606"/>
          <ac:picMkLst>
            <pc:docMk/>
            <pc:sldMk cId="2235174551" sldId="268"/>
            <ac:picMk id="12" creationId="{950648F4-ABCD-4DF0-8641-76CFB2354721}"/>
          </ac:picMkLst>
        </pc:picChg>
        <pc:picChg chg="add">
          <ac:chgData name="Bob Cornelissen" userId="b264d08d-6d04-401f-b698-27bce6ea64b4" providerId="ADAL" clId="{6355D95C-49CA-4AD8-8863-3C248BE08D67}" dt="2023-10-16T08:34:41.766" v="515" actId="26606"/>
          <ac:picMkLst>
            <pc:docMk/>
            <pc:sldMk cId="2235174551" sldId="268"/>
            <ac:picMk id="16" creationId="{CF1EB4BD-9C7E-4AA3-9681-C7EB0DA6250B}"/>
          </ac:picMkLst>
        </pc:picChg>
        <pc:picChg chg="add">
          <ac:chgData name="Bob Cornelissen" userId="b264d08d-6d04-401f-b698-27bce6ea64b4" providerId="ADAL" clId="{6355D95C-49CA-4AD8-8863-3C248BE08D67}" dt="2023-10-16T08:34:41.766" v="515" actId="26606"/>
          <ac:picMkLst>
            <pc:docMk/>
            <pc:sldMk cId="2235174551" sldId="268"/>
            <ac:picMk id="18" creationId="{94AAE3AA-3759-4D28-B0EF-575F25A5146C}"/>
          </ac:picMkLst>
        </pc:picChg>
      </pc:sldChg>
      <pc:sldChg chg="modSp mod modNotesTx">
        <pc:chgData name="Bob Cornelissen" userId="b264d08d-6d04-401f-b698-27bce6ea64b4" providerId="ADAL" clId="{6355D95C-49CA-4AD8-8863-3C248BE08D67}" dt="2023-10-19T09:59:47.270" v="11364" actId="20577"/>
        <pc:sldMkLst>
          <pc:docMk/>
          <pc:sldMk cId="235710992" sldId="269"/>
        </pc:sldMkLst>
        <pc:spChg chg="mod">
          <ac:chgData name="Bob Cornelissen" userId="b264d08d-6d04-401f-b698-27bce6ea64b4" providerId="ADAL" clId="{6355D95C-49CA-4AD8-8863-3C248BE08D67}" dt="2023-10-19T09:58:29.306" v="11086" actId="207"/>
          <ac:spMkLst>
            <pc:docMk/>
            <pc:sldMk cId="235710992" sldId="269"/>
            <ac:spMk id="2" creationId="{F9EF4444-43FB-449F-A248-F6A11E8A6818}"/>
          </ac:spMkLst>
        </pc:spChg>
        <pc:picChg chg="mod">
          <ac:chgData name="Bob Cornelissen" userId="b264d08d-6d04-401f-b698-27bce6ea64b4" providerId="ADAL" clId="{6355D95C-49CA-4AD8-8863-3C248BE08D67}" dt="2023-10-16T08:43:28.754" v="576" actId="14100"/>
          <ac:picMkLst>
            <pc:docMk/>
            <pc:sldMk cId="235710992" sldId="269"/>
            <ac:picMk id="7" creationId="{4B14CF9A-AA65-8F3E-4BED-29696498978C}"/>
          </ac:picMkLst>
        </pc:picChg>
      </pc:sldChg>
      <pc:sldChg chg="modSp mod modNotesTx">
        <pc:chgData name="Bob Cornelissen" userId="b264d08d-6d04-401f-b698-27bce6ea64b4" providerId="ADAL" clId="{6355D95C-49CA-4AD8-8863-3C248BE08D67}" dt="2023-10-19T10:20:37.754" v="14183" actId="20577"/>
        <pc:sldMkLst>
          <pc:docMk/>
          <pc:sldMk cId="4127444265" sldId="272"/>
        </pc:sldMkLst>
        <pc:spChg chg="mod">
          <ac:chgData name="Bob Cornelissen" userId="b264d08d-6d04-401f-b698-27bce6ea64b4" providerId="ADAL" clId="{6355D95C-49CA-4AD8-8863-3C248BE08D67}" dt="2023-10-16T08:49:49.889" v="721" actId="1076"/>
          <ac:spMkLst>
            <pc:docMk/>
            <pc:sldMk cId="4127444265" sldId="272"/>
            <ac:spMk id="2" creationId="{F9EF4444-43FB-449F-A248-F6A11E8A6818}"/>
          </ac:spMkLst>
        </pc:spChg>
        <pc:picChg chg="mod">
          <ac:chgData name="Bob Cornelissen" userId="b264d08d-6d04-401f-b698-27bce6ea64b4" providerId="ADAL" clId="{6355D95C-49CA-4AD8-8863-3C248BE08D67}" dt="2023-10-19T07:01:24.443" v="1947" actId="14100"/>
          <ac:picMkLst>
            <pc:docMk/>
            <pc:sldMk cId="4127444265" sldId="272"/>
            <ac:picMk id="6" creationId="{7712F06E-6D52-61D6-5157-99611C5A8496}"/>
          </ac:picMkLst>
        </pc:picChg>
      </pc:sldChg>
      <pc:sldChg chg="modSp del mod ord modAnim modShow modNotesTx">
        <pc:chgData name="Bob Cornelissen" userId="b264d08d-6d04-401f-b698-27bce6ea64b4" providerId="ADAL" clId="{6355D95C-49CA-4AD8-8863-3C248BE08D67}" dt="2023-10-19T08:33:21.271" v="2163" actId="2696"/>
        <pc:sldMkLst>
          <pc:docMk/>
          <pc:sldMk cId="4212194319" sldId="273"/>
        </pc:sldMkLst>
        <pc:spChg chg="mod">
          <ac:chgData name="Bob Cornelissen" userId="b264d08d-6d04-401f-b698-27bce6ea64b4" providerId="ADAL" clId="{6355D95C-49CA-4AD8-8863-3C248BE08D67}" dt="2023-10-16T08:48:25.825" v="667" actId="207"/>
          <ac:spMkLst>
            <pc:docMk/>
            <pc:sldMk cId="4212194319" sldId="273"/>
            <ac:spMk id="2" creationId="{F9EF4444-43FB-449F-A248-F6A11E8A6818}"/>
          </ac:spMkLst>
        </pc:spChg>
        <pc:spChg chg="mod">
          <ac:chgData name="Bob Cornelissen" userId="b264d08d-6d04-401f-b698-27bce6ea64b4" providerId="ADAL" clId="{6355D95C-49CA-4AD8-8863-3C248BE08D67}" dt="2023-10-19T08:23:47.555" v="2030" actId="20577"/>
          <ac:spMkLst>
            <pc:docMk/>
            <pc:sldMk cId="4212194319" sldId="273"/>
            <ac:spMk id="3" creationId="{0A9A0DA3-D6F5-4E55-822D-E59A8C4AC7AC}"/>
          </ac:spMkLst>
        </pc:spChg>
      </pc:sldChg>
      <pc:sldChg chg="addSp modSp mod modAnim modNotesTx">
        <pc:chgData name="Bob Cornelissen" userId="b264d08d-6d04-401f-b698-27bce6ea64b4" providerId="ADAL" clId="{6355D95C-49CA-4AD8-8863-3C248BE08D67}" dt="2023-10-19T09:46:25.284" v="8907" actId="20577"/>
        <pc:sldMkLst>
          <pc:docMk/>
          <pc:sldMk cId="264238731" sldId="279"/>
        </pc:sldMkLst>
        <pc:spChg chg="mod">
          <ac:chgData name="Bob Cornelissen" userId="b264d08d-6d04-401f-b698-27bce6ea64b4" providerId="ADAL" clId="{6355D95C-49CA-4AD8-8863-3C248BE08D67}" dt="2023-10-16T08:36:06.751" v="531" actId="207"/>
          <ac:spMkLst>
            <pc:docMk/>
            <pc:sldMk cId="264238731" sldId="279"/>
            <ac:spMk id="2" creationId="{8598370F-ED88-41EA-CEAA-7395534A3877}"/>
          </ac:spMkLst>
        </pc:spChg>
        <pc:spChg chg="mod">
          <ac:chgData name="Bob Cornelissen" userId="b264d08d-6d04-401f-b698-27bce6ea64b4" providerId="ADAL" clId="{6355D95C-49CA-4AD8-8863-3C248BE08D67}" dt="2023-10-16T08:37:27.516" v="535" actId="207"/>
          <ac:spMkLst>
            <pc:docMk/>
            <pc:sldMk cId="264238731" sldId="279"/>
            <ac:spMk id="4" creationId="{F5E0B614-8D51-BCAA-C243-9187A91281B2}"/>
          </ac:spMkLst>
        </pc:spChg>
        <pc:spChg chg="mod">
          <ac:chgData name="Bob Cornelissen" userId="b264d08d-6d04-401f-b698-27bce6ea64b4" providerId="ADAL" clId="{6355D95C-49CA-4AD8-8863-3C248BE08D67}" dt="2023-10-16T08:37:33.001" v="536" actId="207"/>
          <ac:spMkLst>
            <pc:docMk/>
            <pc:sldMk cId="264238731" sldId="279"/>
            <ac:spMk id="5" creationId="{0FA110AA-B998-49DB-1A92-47217DF8B029}"/>
          </ac:spMkLst>
        </pc:spChg>
        <pc:spChg chg="mod">
          <ac:chgData name="Bob Cornelissen" userId="b264d08d-6d04-401f-b698-27bce6ea64b4" providerId="ADAL" clId="{6355D95C-49CA-4AD8-8863-3C248BE08D67}" dt="2023-10-16T08:40:55.559" v="552" actId="207"/>
          <ac:spMkLst>
            <pc:docMk/>
            <pc:sldMk cId="264238731" sldId="279"/>
            <ac:spMk id="6" creationId="{45ED7DCD-A0F8-4A48-8015-56EABE3580F1}"/>
          </ac:spMkLst>
        </pc:spChg>
        <pc:spChg chg="mod">
          <ac:chgData name="Bob Cornelissen" userId="b264d08d-6d04-401f-b698-27bce6ea64b4" providerId="ADAL" clId="{6355D95C-49CA-4AD8-8863-3C248BE08D67}" dt="2023-10-16T08:41:03.155" v="555" actId="207"/>
          <ac:spMkLst>
            <pc:docMk/>
            <pc:sldMk cId="264238731" sldId="279"/>
            <ac:spMk id="7" creationId="{6B820C0A-A6A5-1182-48A4-6E3DDC1C4614}"/>
          </ac:spMkLst>
        </pc:spChg>
        <pc:spChg chg="add mod">
          <ac:chgData name="Bob Cornelissen" userId="b264d08d-6d04-401f-b698-27bce6ea64b4" providerId="ADAL" clId="{6355D95C-49CA-4AD8-8863-3C248BE08D67}" dt="2023-10-19T06:49:14.274" v="1935"/>
          <ac:spMkLst>
            <pc:docMk/>
            <pc:sldMk cId="264238731" sldId="279"/>
            <ac:spMk id="13" creationId="{EEA630A3-C76D-C298-69A4-5FB0DD0F44F2}"/>
          </ac:spMkLst>
        </pc:spChg>
        <pc:spChg chg="add mod">
          <ac:chgData name="Bob Cornelissen" userId="b264d08d-6d04-401f-b698-27bce6ea64b4" providerId="ADAL" clId="{6355D95C-49CA-4AD8-8863-3C248BE08D67}" dt="2023-10-19T06:49:14.274" v="1935"/>
          <ac:spMkLst>
            <pc:docMk/>
            <pc:sldMk cId="264238731" sldId="279"/>
            <ac:spMk id="15" creationId="{17536CC8-8571-F1D4-723F-2BF8DB4D20AB}"/>
          </ac:spMkLst>
        </pc:spChg>
        <pc:spChg chg="mod">
          <ac:chgData name="Bob Cornelissen" userId="b264d08d-6d04-401f-b698-27bce6ea64b4" providerId="ADAL" clId="{6355D95C-49CA-4AD8-8863-3C248BE08D67}" dt="2023-10-16T08:41:00.418" v="554" actId="207"/>
          <ac:spMkLst>
            <pc:docMk/>
            <pc:sldMk cId="264238731" sldId="279"/>
            <ac:spMk id="32" creationId="{53533E7A-EBE9-85E4-F85A-7057BD4E9025}"/>
          </ac:spMkLst>
        </pc:spChg>
        <pc:picChg chg="add mod">
          <ac:chgData name="Bob Cornelissen" userId="b264d08d-6d04-401f-b698-27bce6ea64b4" providerId="ADAL" clId="{6355D95C-49CA-4AD8-8863-3C248BE08D67}" dt="2023-10-19T06:49:14.274" v="1935"/>
          <ac:picMkLst>
            <pc:docMk/>
            <pc:sldMk cId="264238731" sldId="279"/>
            <ac:picMk id="21" creationId="{B087F8A9-9482-D01F-60EC-97C9497571B7}"/>
          </ac:picMkLst>
        </pc:picChg>
        <pc:picChg chg="add mod">
          <ac:chgData name="Bob Cornelissen" userId="b264d08d-6d04-401f-b698-27bce6ea64b4" providerId="ADAL" clId="{6355D95C-49CA-4AD8-8863-3C248BE08D67}" dt="2023-10-19T06:49:14.274" v="1935"/>
          <ac:picMkLst>
            <pc:docMk/>
            <pc:sldMk cId="264238731" sldId="279"/>
            <ac:picMk id="22" creationId="{FF147D4A-5539-BCC5-F8A7-24499BF42714}"/>
          </ac:picMkLst>
        </pc:picChg>
        <pc:cxnChg chg="add mod">
          <ac:chgData name="Bob Cornelissen" userId="b264d08d-6d04-401f-b698-27bce6ea64b4" providerId="ADAL" clId="{6355D95C-49CA-4AD8-8863-3C248BE08D67}" dt="2023-10-19T06:49:14.274" v="1935"/>
          <ac:cxnSpMkLst>
            <pc:docMk/>
            <pc:sldMk cId="264238731" sldId="279"/>
            <ac:cxnSpMk id="19" creationId="{DFFBEB03-12AB-5897-BE44-9734840FFD72}"/>
          </ac:cxnSpMkLst>
        </pc:cxnChg>
        <pc:cxnChg chg="add mod">
          <ac:chgData name="Bob Cornelissen" userId="b264d08d-6d04-401f-b698-27bce6ea64b4" providerId="ADAL" clId="{6355D95C-49CA-4AD8-8863-3C248BE08D67}" dt="2023-10-19T06:49:14.274" v="1935"/>
          <ac:cxnSpMkLst>
            <pc:docMk/>
            <pc:sldMk cId="264238731" sldId="279"/>
            <ac:cxnSpMk id="20" creationId="{485A792A-12AC-453F-35FC-711D440AD2EC}"/>
          </ac:cxnSpMkLst>
        </pc:cxnChg>
      </pc:sldChg>
      <pc:sldChg chg="addSp modSp mod modAnim modNotesTx">
        <pc:chgData name="Bob Cornelissen" userId="b264d08d-6d04-401f-b698-27bce6ea64b4" providerId="ADAL" clId="{6355D95C-49CA-4AD8-8863-3C248BE08D67}" dt="2023-10-19T09:51:34.300" v="9892" actId="20577"/>
        <pc:sldMkLst>
          <pc:docMk/>
          <pc:sldMk cId="4010144548" sldId="280"/>
        </pc:sldMkLst>
        <pc:spChg chg="mod">
          <ac:chgData name="Bob Cornelissen" userId="b264d08d-6d04-401f-b698-27bce6ea64b4" providerId="ADAL" clId="{6355D95C-49CA-4AD8-8863-3C248BE08D67}" dt="2023-10-16T08:36:12.752" v="532" actId="207"/>
          <ac:spMkLst>
            <pc:docMk/>
            <pc:sldMk cId="4010144548" sldId="280"/>
            <ac:spMk id="2" creationId="{8598370F-ED88-41EA-CEAA-7395534A3877}"/>
          </ac:spMkLst>
        </pc:spChg>
        <pc:spChg chg="mod">
          <ac:chgData name="Bob Cornelissen" userId="b264d08d-6d04-401f-b698-27bce6ea64b4" providerId="ADAL" clId="{6355D95C-49CA-4AD8-8863-3C248BE08D67}" dt="2023-10-16T08:37:45.917" v="537" actId="207"/>
          <ac:spMkLst>
            <pc:docMk/>
            <pc:sldMk cId="4010144548" sldId="280"/>
            <ac:spMk id="4" creationId="{F5E0B614-8D51-BCAA-C243-9187A91281B2}"/>
          </ac:spMkLst>
        </pc:spChg>
        <pc:spChg chg="mod">
          <ac:chgData name="Bob Cornelissen" userId="b264d08d-6d04-401f-b698-27bce6ea64b4" providerId="ADAL" clId="{6355D95C-49CA-4AD8-8863-3C248BE08D67}" dt="2023-10-16T08:37:52.088" v="538" actId="207"/>
          <ac:spMkLst>
            <pc:docMk/>
            <pc:sldMk cId="4010144548" sldId="280"/>
            <ac:spMk id="5" creationId="{0FA110AA-B998-49DB-1A92-47217DF8B029}"/>
          </ac:spMkLst>
        </pc:spChg>
        <pc:spChg chg="mod">
          <ac:chgData name="Bob Cornelissen" userId="b264d08d-6d04-401f-b698-27bce6ea64b4" providerId="ADAL" clId="{6355D95C-49CA-4AD8-8863-3C248BE08D67}" dt="2023-10-16T08:40:47.258" v="550" actId="207"/>
          <ac:spMkLst>
            <pc:docMk/>
            <pc:sldMk cId="4010144548" sldId="280"/>
            <ac:spMk id="6" creationId="{45ED7DCD-A0F8-4A48-8015-56EABE3580F1}"/>
          </ac:spMkLst>
        </pc:spChg>
        <pc:spChg chg="mod">
          <ac:chgData name="Bob Cornelissen" userId="b264d08d-6d04-401f-b698-27bce6ea64b4" providerId="ADAL" clId="{6355D95C-49CA-4AD8-8863-3C248BE08D67}" dt="2023-10-16T08:40:50.563" v="551" actId="207"/>
          <ac:spMkLst>
            <pc:docMk/>
            <pc:sldMk cId="4010144548" sldId="280"/>
            <ac:spMk id="7" creationId="{6B820C0A-A6A5-1182-48A4-6E3DDC1C4614}"/>
          </ac:spMkLst>
        </pc:spChg>
        <pc:spChg chg="add mod">
          <ac:chgData name="Bob Cornelissen" userId="b264d08d-6d04-401f-b698-27bce6ea64b4" providerId="ADAL" clId="{6355D95C-49CA-4AD8-8863-3C248BE08D67}" dt="2023-10-19T06:49:09.050" v="1934"/>
          <ac:spMkLst>
            <pc:docMk/>
            <pc:sldMk cId="4010144548" sldId="280"/>
            <ac:spMk id="13" creationId="{5EECE20C-3DEB-95CC-F1A9-2C796CD8D0D3}"/>
          </ac:spMkLst>
        </pc:spChg>
        <pc:spChg chg="add mod">
          <ac:chgData name="Bob Cornelissen" userId="b264d08d-6d04-401f-b698-27bce6ea64b4" providerId="ADAL" clId="{6355D95C-49CA-4AD8-8863-3C248BE08D67}" dt="2023-10-19T06:49:09.050" v="1934"/>
          <ac:spMkLst>
            <pc:docMk/>
            <pc:sldMk cId="4010144548" sldId="280"/>
            <ac:spMk id="15" creationId="{4B35C519-087E-79E1-34EF-26DA0F0485BE}"/>
          </ac:spMkLst>
        </pc:spChg>
        <pc:picChg chg="add mod">
          <ac:chgData name="Bob Cornelissen" userId="b264d08d-6d04-401f-b698-27bce6ea64b4" providerId="ADAL" clId="{6355D95C-49CA-4AD8-8863-3C248BE08D67}" dt="2023-10-19T06:49:09.050" v="1934"/>
          <ac:picMkLst>
            <pc:docMk/>
            <pc:sldMk cId="4010144548" sldId="280"/>
            <ac:picMk id="22" creationId="{655D134A-B183-2D28-1CA7-8129BBDA72FB}"/>
          </ac:picMkLst>
        </pc:picChg>
        <pc:picChg chg="add mod">
          <ac:chgData name="Bob Cornelissen" userId="b264d08d-6d04-401f-b698-27bce6ea64b4" providerId="ADAL" clId="{6355D95C-49CA-4AD8-8863-3C248BE08D67}" dt="2023-10-19T06:49:09.050" v="1934"/>
          <ac:picMkLst>
            <pc:docMk/>
            <pc:sldMk cId="4010144548" sldId="280"/>
            <ac:picMk id="23" creationId="{297F21FD-1098-8C15-2EEC-DA141536631E}"/>
          </ac:picMkLst>
        </pc:picChg>
        <pc:cxnChg chg="add mod">
          <ac:chgData name="Bob Cornelissen" userId="b264d08d-6d04-401f-b698-27bce6ea64b4" providerId="ADAL" clId="{6355D95C-49CA-4AD8-8863-3C248BE08D67}" dt="2023-10-19T06:49:09.050" v="1934"/>
          <ac:cxnSpMkLst>
            <pc:docMk/>
            <pc:sldMk cId="4010144548" sldId="280"/>
            <ac:cxnSpMk id="20" creationId="{055CF7D3-8927-3D47-909D-5A275FFF8439}"/>
          </ac:cxnSpMkLst>
        </pc:cxnChg>
        <pc:cxnChg chg="add mod">
          <ac:chgData name="Bob Cornelissen" userId="b264d08d-6d04-401f-b698-27bce6ea64b4" providerId="ADAL" clId="{6355D95C-49CA-4AD8-8863-3C248BE08D67}" dt="2023-10-19T06:49:09.050" v="1934"/>
          <ac:cxnSpMkLst>
            <pc:docMk/>
            <pc:sldMk cId="4010144548" sldId="280"/>
            <ac:cxnSpMk id="21" creationId="{C79A0881-AFD3-E2F8-2BB1-95C84859BCA8}"/>
          </ac:cxnSpMkLst>
        </pc:cxnChg>
      </pc:sldChg>
      <pc:sldChg chg="modSp mod modAnim modNotesTx">
        <pc:chgData name="Bob Cornelissen" userId="b264d08d-6d04-401f-b698-27bce6ea64b4" providerId="ADAL" clId="{6355D95C-49CA-4AD8-8863-3C248BE08D67}" dt="2023-10-19T09:55:21.095" v="10512" actId="20577"/>
        <pc:sldMkLst>
          <pc:docMk/>
          <pc:sldMk cId="3353407271" sldId="281"/>
        </pc:sldMkLst>
        <pc:spChg chg="mod">
          <ac:chgData name="Bob Cornelissen" userId="b264d08d-6d04-401f-b698-27bce6ea64b4" providerId="ADAL" clId="{6355D95C-49CA-4AD8-8863-3C248BE08D67}" dt="2023-10-16T08:36:17.327" v="533" actId="207"/>
          <ac:spMkLst>
            <pc:docMk/>
            <pc:sldMk cId="3353407271" sldId="281"/>
            <ac:spMk id="2" creationId="{8598370F-ED88-41EA-CEAA-7395534A3877}"/>
          </ac:spMkLst>
        </pc:spChg>
        <pc:spChg chg="mod">
          <ac:chgData name="Bob Cornelissen" userId="b264d08d-6d04-401f-b698-27bce6ea64b4" providerId="ADAL" clId="{6355D95C-49CA-4AD8-8863-3C248BE08D67}" dt="2023-10-16T08:37:58.203" v="539" actId="207"/>
          <ac:spMkLst>
            <pc:docMk/>
            <pc:sldMk cId="3353407271" sldId="281"/>
            <ac:spMk id="4" creationId="{F5E0B614-8D51-BCAA-C243-9187A91281B2}"/>
          </ac:spMkLst>
        </pc:spChg>
        <pc:spChg chg="mod">
          <ac:chgData name="Bob Cornelissen" userId="b264d08d-6d04-401f-b698-27bce6ea64b4" providerId="ADAL" clId="{6355D95C-49CA-4AD8-8863-3C248BE08D67}" dt="2023-10-16T08:38:00.519" v="540" actId="207"/>
          <ac:spMkLst>
            <pc:docMk/>
            <pc:sldMk cId="3353407271" sldId="281"/>
            <ac:spMk id="5" creationId="{0FA110AA-B998-49DB-1A92-47217DF8B029}"/>
          </ac:spMkLst>
        </pc:spChg>
        <pc:spChg chg="mod">
          <ac:chgData name="Bob Cornelissen" userId="b264d08d-6d04-401f-b698-27bce6ea64b4" providerId="ADAL" clId="{6355D95C-49CA-4AD8-8863-3C248BE08D67}" dt="2023-10-16T08:41:09.186" v="556" actId="207"/>
          <ac:spMkLst>
            <pc:docMk/>
            <pc:sldMk cId="3353407271" sldId="281"/>
            <ac:spMk id="6" creationId="{45ED7DCD-A0F8-4A48-8015-56EABE3580F1}"/>
          </ac:spMkLst>
        </pc:spChg>
        <pc:spChg chg="mod">
          <ac:chgData name="Bob Cornelissen" userId="b264d08d-6d04-401f-b698-27bce6ea64b4" providerId="ADAL" clId="{6355D95C-49CA-4AD8-8863-3C248BE08D67}" dt="2023-10-16T08:41:12.051" v="557" actId="207"/>
          <ac:spMkLst>
            <pc:docMk/>
            <pc:sldMk cId="3353407271" sldId="281"/>
            <ac:spMk id="7" creationId="{6B820C0A-A6A5-1182-48A4-6E3DDC1C4614}"/>
          </ac:spMkLst>
        </pc:spChg>
        <pc:spChg chg="mod">
          <ac:chgData name="Bob Cornelissen" userId="b264d08d-6d04-401f-b698-27bce6ea64b4" providerId="ADAL" clId="{6355D95C-49CA-4AD8-8863-3C248BE08D67}" dt="2023-10-16T08:42:19.462" v="570" actId="207"/>
          <ac:spMkLst>
            <pc:docMk/>
            <pc:sldMk cId="3353407271" sldId="281"/>
            <ac:spMk id="16" creationId="{CDF23204-4451-452D-87D3-55C2D0E434A8}"/>
          </ac:spMkLst>
        </pc:spChg>
        <pc:spChg chg="mod">
          <ac:chgData name="Bob Cornelissen" userId="b264d08d-6d04-401f-b698-27bce6ea64b4" providerId="ADAL" clId="{6355D95C-49CA-4AD8-8863-3C248BE08D67}" dt="2023-10-16T08:42:14.962" v="568" actId="207"/>
          <ac:spMkLst>
            <pc:docMk/>
            <pc:sldMk cId="3353407271" sldId="281"/>
            <ac:spMk id="19" creationId="{4A5C4E98-AAC2-B032-4EA6-FB199CBF6D96}"/>
          </ac:spMkLst>
        </pc:spChg>
        <pc:spChg chg="mod">
          <ac:chgData name="Bob Cornelissen" userId="b264d08d-6d04-401f-b698-27bce6ea64b4" providerId="ADAL" clId="{6355D95C-49CA-4AD8-8863-3C248BE08D67}" dt="2023-10-16T08:42:12.733" v="567" actId="207"/>
          <ac:spMkLst>
            <pc:docMk/>
            <pc:sldMk cId="3353407271" sldId="281"/>
            <ac:spMk id="22" creationId="{5CB24A72-B5EA-FFA4-4EA7-80A1B0E517B9}"/>
          </ac:spMkLst>
        </pc:spChg>
        <pc:spChg chg="mod">
          <ac:chgData name="Bob Cornelissen" userId="b264d08d-6d04-401f-b698-27bce6ea64b4" providerId="ADAL" clId="{6355D95C-49CA-4AD8-8863-3C248BE08D67}" dt="2023-10-16T08:42:17.460" v="569" actId="207"/>
          <ac:spMkLst>
            <pc:docMk/>
            <pc:sldMk cId="3353407271" sldId="281"/>
            <ac:spMk id="23" creationId="{CA551C60-B532-1DAB-C6BA-D2B391D1B063}"/>
          </ac:spMkLst>
        </pc:spChg>
        <pc:spChg chg="mod">
          <ac:chgData name="Bob Cornelissen" userId="b264d08d-6d04-401f-b698-27bce6ea64b4" providerId="ADAL" clId="{6355D95C-49CA-4AD8-8863-3C248BE08D67}" dt="2023-10-16T08:42:22.125" v="571" actId="207"/>
          <ac:spMkLst>
            <pc:docMk/>
            <pc:sldMk cId="3353407271" sldId="281"/>
            <ac:spMk id="25" creationId="{50458455-54D1-309A-EB90-ACE0775EDE3F}"/>
          </ac:spMkLst>
        </pc:spChg>
      </pc:sldChg>
      <pc:sldChg chg="modSp mod modNotesTx">
        <pc:chgData name="Bob Cornelissen" userId="b264d08d-6d04-401f-b698-27bce6ea64b4" providerId="ADAL" clId="{6355D95C-49CA-4AD8-8863-3C248BE08D67}" dt="2023-10-19T09:58:10.806" v="11085" actId="33524"/>
        <pc:sldMkLst>
          <pc:docMk/>
          <pc:sldMk cId="1052815229" sldId="282"/>
        </pc:sldMkLst>
        <pc:spChg chg="mod">
          <ac:chgData name="Bob Cornelissen" userId="b264d08d-6d04-401f-b698-27bce6ea64b4" providerId="ADAL" clId="{6355D95C-49CA-4AD8-8863-3C248BE08D67}" dt="2023-10-16T08:36:21.834" v="534" actId="207"/>
          <ac:spMkLst>
            <pc:docMk/>
            <pc:sldMk cId="1052815229" sldId="282"/>
            <ac:spMk id="2" creationId="{8598370F-ED88-41EA-CEAA-7395534A3877}"/>
          </ac:spMkLst>
        </pc:spChg>
        <pc:spChg chg="mod">
          <ac:chgData name="Bob Cornelissen" userId="b264d08d-6d04-401f-b698-27bce6ea64b4" providerId="ADAL" clId="{6355D95C-49CA-4AD8-8863-3C248BE08D67}" dt="2023-10-16T08:38:06.978" v="541" actId="207"/>
          <ac:spMkLst>
            <pc:docMk/>
            <pc:sldMk cId="1052815229" sldId="282"/>
            <ac:spMk id="4" creationId="{F5E0B614-8D51-BCAA-C243-9187A91281B2}"/>
          </ac:spMkLst>
        </pc:spChg>
        <pc:spChg chg="mod">
          <ac:chgData name="Bob Cornelissen" userId="b264d08d-6d04-401f-b698-27bce6ea64b4" providerId="ADAL" clId="{6355D95C-49CA-4AD8-8863-3C248BE08D67}" dt="2023-10-16T08:38:09.939" v="542" actId="207"/>
          <ac:spMkLst>
            <pc:docMk/>
            <pc:sldMk cId="1052815229" sldId="282"/>
            <ac:spMk id="5" creationId="{0FA110AA-B998-49DB-1A92-47217DF8B029}"/>
          </ac:spMkLst>
        </pc:spChg>
        <pc:spChg chg="mod">
          <ac:chgData name="Bob Cornelissen" userId="b264d08d-6d04-401f-b698-27bce6ea64b4" providerId="ADAL" clId="{6355D95C-49CA-4AD8-8863-3C248BE08D67}" dt="2023-10-16T08:41:21.832" v="558" actId="207"/>
          <ac:spMkLst>
            <pc:docMk/>
            <pc:sldMk cId="1052815229" sldId="282"/>
            <ac:spMk id="6" creationId="{45ED7DCD-A0F8-4A48-8015-56EABE3580F1}"/>
          </ac:spMkLst>
        </pc:spChg>
        <pc:spChg chg="mod">
          <ac:chgData name="Bob Cornelissen" userId="b264d08d-6d04-401f-b698-27bce6ea64b4" providerId="ADAL" clId="{6355D95C-49CA-4AD8-8863-3C248BE08D67}" dt="2023-10-16T08:41:25.064" v="559" actId="207"/>
          <ac:spMkLst>
            <pc:docMk/>
            <pc:sldMk cId="1052815229" sldId="282"/>
            <ac:spMk id="7" creationId="{6B820C0A-A6A5-1182-48A4-6E3DDC1C4614}"/>
          </ac:spMkLst>
        </pc:spChg>
        <pc:spChg chg="mod">
          <ac:chgData name="Bob Cornelissen" userId="b264d08d-6d04-401f-b698-27bce6ea64b4" providerId="ADAL" clId="{6355D95C-49CA-4AD8-8863-3C248BE08D67}" dt="2023-10-16T08:42:05.098" v="565" actId="207"/>
          <ac:spMkLst>
            <pc:docMk/>
            <pc:sldMk cId="1052815229" sldId="282"/>
            <ac:spMk id="16" creationId="{CDF23204-4451-452D-87D3-55C2D0E434A8}"/>
          </ac:spMkLst>
        </pc:spChg>
        <pc:spChg chg="mod">
          <ac:chgData name="Bob Cornelissen" userId="b264d08d-6d04-401f-b698-27bce6ea64b4" providerId="ADAL" clId="{6355D95C-49CA-4AD8-8863-3C248BE08D67}" dt="2023-10-16T08:41:56.361" v="561" actId="207"/>
          <ac:spMkLst>
            <pc:docMk/>
            <pc:sldMk cId="1052815229" sldId="282"/>
            <ac:spMk id="19" creationId="{4A5C4E98-AAC2-B032-4EA6-FB199CBF6D96}"/>
          </ac:spMkLst>
        </pc:spChg>
        <pc:spChg chg="mod">
          <ac:chgData name="Bob Cornelissen" userId="b264d08d-6d04-401f-b698-27bce6ea64b4" providerId="ADAL" clId="{6355D95C-49CA-4AD8-8863-3C248BE08D67}" dt="2023-10-16T08:42:01.305" v="563" actId="207"/>
          <ac:spMkLst>
            <pc:docMk/>
            <pc:sldMk cId="1052815229" sldId="282"/>
            <ac:spMk id="20" creationId="{38D6BAA8-2E66-9923-F3B0-F9768FF58194}"/>
          </ac:spMkLst>
        </pc:spChg>
        <pc:spChg chg="mod">
          <ac:chgData name="Bob Cornelissen" userId="b264d08d-6d04-401f-b698-27bce6ea64b4" providerId="ADAL" clId="{6355D95C-49CA-4AD8-8863-3C248BE08D67}" dt="2023-10-16T08:42:03.478" v="564" actId="207"/>
          <ac:spMkLst>
            <pc:docMk/>
            <pc:sldMk cId="1052815229" sldId="282"/>
            <ac:spMk id="21" creationId="{EA13C781-2BA2-41A3-4456-B639EA67B113}"/>
          </ac:spMkLst>
        </pc:spChg>
        <pc:spChg chg="mod">
          <ac:chgData name="Bob Cornelissen" userId="b264d08d-6d04-401f-b698-27bce6ea64b4" providerId="ADAL" clId="{6355D95C-49CA-4AD8-8863-3C248BE08D67}" dt="2023-10-16T08:41:50.547" v="560" actId="207"/>
          <ac:spMkLst>
            <pc:docMk/>
            <pc:sldMk cId="1052815229" sldId="282"/>
            <ac:spMk id="22" creationId="{5CB24A72-B5EA-FFA4-4EA7-80A1B0E517B9}"/>
          </ac:spMkLst>
        </pc:spChg>
        <pc:spChg chg="mod">
          <ac:chgData name="Bob Cornelissen" userId="b264d08d-6d04-401f-b698-27bce6ea64b4" providerId="ADAL" clId="{6355D95C-49CA-4AD8-8863-3C248BE08D67}" dt="2023-10-16T08:41:58.761" v="562" actId="207"/>
          <ac:spMkLst>
            <pc:docMk/>
            <pc:sldMk cId="1052815229" sldId="282"/>
            <ac:spMk id="23" creationId="{CA551C60-B532-1DAB-C6BA-D2B391D1B063}"/>
          </ac:spMkLst>
        </pc:spChg>
        <pc:spChg chg="mod">
          <ac:chgData name="Bob Cornelissen" userId="b264d08d-6d04-401f-b698-27bce6ea64b4" providerId="ADAL" clId="{6355D95C-49CA-4AD8-8863-3C248BE08D67}" dt="2023-10-16T08:42:07.297" v="566" actId="207"/>
          <ac:spMkLst>
            <pc:docMk/>
            <pc:sldMk cId="1052815229" sldId="282"/>
            <ac:spMk id="25" creationId="{50458455-54D1-309A-EB90-ACE0775EDE3F}"/>
          </ac:spMkLst>
        </pc:spChg>
      </pc:sldChg>
      <pc:sldChg chg="addSp delSp modSp mod modNotesTx">
        <pc:chgData name="Bob Cornelissen" userId="b264d08d-6d04-401f-b698-27bce6ea64b4" providerId="ADAL" clId="{6355D95C-49CA-4AD8-8863-3C248BE08D67}" dt="2023-10-19T10:25:14.381" v="14757" actId="166"/>
        <pc:sldMkLst>
          <pc:docMk/>
          <pc:sldMk cId="3746751829" sldId="283"/>
        </pc:sldMkLst>
        <pc:spChg chg="mod">
          <ac:chgData name="Bob Cornelissen" userId="b264d08d-6d04-401f-b698-27bce6ea64b4" providerId="ADAL" clId="{6355D95C-49CA-4AD8-8863-3C248BE08D67}" dt="2023-10-19T09:58:34.378" v="11087" actId="207"/>
          <ac:spMkLst>
            <pc:docMk/>
            <pc:sldMk cId="3746751829" sldId="283"/>
            <ac:spMk id="2" creationId="{F9EF4444-43FB-449F-A248-F6A11E8A6818}"/>
          </ac:spMkLst>
        </pc:spChg>
        <pc:picChg chg="ord">
          <ac:chgData name="Bob Cornelissen" userId="b264d08d-6d04-401f-b698-27bce6ea64b4" providerId="ADAL" clId="{6355D95C-49CA-4AD8-8863-3C248BE08D67}" dt="2023-10-19T10:25:14.381" v="14757" actId="166"/>
          <ac:picMkLst>
            <pc:docMk/>
            <pc:sldMk cId="3746751829" sldId="283"/>
            <ac:picMk id="3" creationId="{367C31A3-7153-70BF-7CE2-FFCDC1580ABB}"/>
          </ac:picMkLst>
        </pc:picChg>
        <pc:picChg chg="add mod">
          <ac:chgData name="Bob Cornelissen" userId="b264d08d-6d04-401f-b698-27bce6ea64b4" providerId="ADAL" clId="{6355D95C-49CA-4AD8-8863-3C248BE08D67}" dt="2023-10-19T10:25:09.738" v="14756" actId="1076"/>
          <ac:picMkLst>
            <pc:docMk/>
            <pc:sldMk cId="3746751829" sldId="283"/>
            <ac:picMk id="5" creationId="{14520F3C-6CFC-6AF4-91D1-E455BBD647CA}"/>
          </ac:picMkLst>
        </pc:picChg>
        <pc:picChg chg="del mod">
          <ac:chgData name="Bob Cornelissen" userId="b264d08d-6d04-401f-b698-27bce6ea64b4" providerId="ADAL" clId="{6355D95C-49CA-4AD8-8863-3C248BE08D67}" dt="2023-10-19T10:24:45.829" v="14751" actId="478"/>
          <ac:picMkLst>
            <pc:docMk/>
            <pc:sldMk cId="3746751829" sldId="283"/>
            <ac:picMk id="7" creationId="{E0A19508-0467-648C-1E6E-E8F1E198F3CE}"/>
          </ac:picMkLst>
        </pc:picChg>
      </pc:sldChg>
      <pc:sldChg chg="modSp mod modNotesTx">
        <pc:chgData name="Bob Cornelissen" userId="b264d08d-6d04-401f-b698-27bce6ea64b4" providerId="ADAL" clId="{6355D95C-49CA-4AD8-8863-3C248BE08D67}" dt="2023-10-19T10:05:27.828" v="12294" actId="20577"/>
        <pc:sldMkLst>
          <pc:docMk/>
          <pc:sldMk cId="1831178741" sldId="284"/>
        </pc:sldMkLst>
        <pc:spChg chg="mod">
          <ac:chgData name="Bob Cornelissen" userId="b264d08d-6d04-401f-b698-27bce6ea64b4" providerId="ADAL" clId="{6355D95C-49CA-4AD8-8863-3C248BE08D67}" dt="2023-10-19T10:01:41.598" v="11701" actId="207"/>
          <ac:spMkLst>
            <pc:docMk/>
            <pc:sldMk cId="1831178741" sldId="284"/>
            <ac:spMk id="2" creationId="{F9EF4444-43FB-449F-A248-F6A11E8A6818}"/>
          </ac:spMkLst>
        </pc:spChg>
        <pc:spChg chg="mod">
          <ac:chgData name="Bob Cornelissen" userId="b264d08d-6d04-401f-b698-27bce6ea64b4" providerId="ADAL" clId="{6355D95C-49CA-4AD8-8863-3C248BE08D67}" dt="2023-10-16T08:43:56.629" v="579" actId="207"/>
          <ac:spMkLst>
            <pc:docMk/>
            <pc:sldMk cId="1831178741" sldId="284"/>
            <ac:spMk id="13" creationId="{C3E48ACA-056E-6AE8-77E1-F1934458D487}"/>
          </ac:spMkLst>
        </pc:spChg>
      </pc:sldChg>
      <pc:sldChg chg="modSp mod modNotesTx">
        <pc:chgData name="Bob Cornelissen" userId="b264d08d-6d04-401f-b698-27bce6ea64b4" providerId="ADAL" clId="{6355D95C-49CA-4AD8-8863-3C248BE08D67}" dt="2023-10-19T10:16:03.372" v="13341" actId="20577"/>
        <pc:sldMkLst>
          <pc:docMk/>
          <pc:sldMk cId="1121134951" sldId="285"/>
        </pc:sldMkLst>
        <pc:spChg chg="mod">
          <ac:chgData name="Bob Cornelissen" userId="b264d08d-6d04-401f-b698-27bce6ea64b4" providerId="ADAL" clId="{6355D95C-49CA-4AD8-8863-3C248BE08D67}" dt="2023-10-19T10:10:05.490" v="12300" actId="207"/>
          <ac:spMkLst>
            <pc:docMk/>
            <pc:sldMk cId="1121134951" sldId="285"/>
            <ac:spMk id="2" creationId="{F9EF4444-43FB-449F-A248-F6A11E8A6818}"/>
          </ac:spMkLst>
        </pc:spChg>
        <pc:graphicFrameChg chg="mod">
          <ac:chgData name="Bob Cornelissen" userId="b264d08d-6d04-401f-b698-27bce6ea64b4" providerId="ADAL" clId="{6355D95C-49CA-4AD8-8863-3C248BE08D67}" dt="2023-10-16T08:46:55.470" v="643" actId="14100"/>
          <ac:graphicFrameMkLst>
            <pc:docMk/>
            <pc:sldMk cId="1121134951" sldId="285"/>
            <ac:graphicFrameMk id="19" creationId="{A770D02C-CDA4-D2F4-3074-9A96757C18C7}"/>
          </ac:graphicFrameMkLst>
        </pc:graphicFrameChg>
        <pc:graphicFrameChg chg="mod">
          <ac:chgData name="Bob Cornelissen" userId="b264d08d-6d04-401f-b698-27bce6ea64b4" providerId="ADAL" clId="{6355D95C-49CA-4AD8-8863-3C248BE08D67}" dt="2023-10-16T08:46:55.470" v="643" actId="14100"/>
          <ac:graphicFrameMkLst>
            <pc:docMk/>
            <pc:sldMk cId="1121134951" sldId="285"/>
            <ac:graphicFrameMk id="20" creationId="{E1BA8BC5-5221-F532-F13E-7B656CBEB961}"/>
          </ac:graphicFrameMkLst>
        </pc:graphicFrameChg>
        <pc:graphicFrameChg chg="mod">
          <ac:chgData name="Bob Cornelissen" userId="b264d08d-6d04-401f-b698-27bce6ea64b4" providerId="ADAL" clId="{6355D95C-49CA-4AD8-8863-3C248BE08D67}" dt="2023-10-16T08:46:55.470" v="643" actId="14100"/>
          <ac:graphicFrameMkLst>
            <pc:docMk/>
            <pc:sldMk cId="1121134951" sldId="285"/>
            <ac:graphicFrameMk id="21" creationId="{9EFF23A5-A190-3705-CFDC-AC4B614446A1}"/>
          </ac:graphicFrameMkLst>
        </pc:graphicFrameChg>
        <pc:picChg chg="mod">
          <ac:chgData name="Bob Cornelissen" userId="b264d08d-6d04-401f-b698-27bce6ea64b4" providerId="ADAL" clId="{6355D95C-49CA-4AD8-8863-3C248BE08D67}" dt="2023-10-16T08:44:53.378" v="634" actId="14100"/>
          <ac:picMkLst>
            <pc:docMk/>
            <pc:sldMk cId="1121134951" sldId="285"/>
            <ac:picMk id="5" creationId="{AD7CB8EA-9226-ED16-8320-33E4FFB9D950}"/>
          </ac:picMkLst>
        </pc:picChg>
        <pc:picChg chg="mod">
          <ac:chgData name="Bob Cornelissen" userId="b264d08d-6d04-401f-b698-27bce6ea64b4" providerId="ADAL" clId="{6355D95C-49CA-4AD8-8863-3C248BE08D67}" dt="2023-10-16T08:44:48.159" v="632" actId="1076"/>
          <ac:picMkLst>
            <pc:docMk/>
            <pc:sldMk cId="1121134951" sldId="285"/>
            <ac:picMk id="6" creationId="{C6FA4A35-8223-52B9-E1A6-D883CC29E0D9}"/>
          </ac:picMkLst>
        </pc:picChg>
      </pc:sldChg>
      <pc:sldChg chg="modSp mod setBg modNotesTx">
        <pc:chgData name="Bob Cornelissen" userId="b264d08d-6d04-401f-b698-27bce6ea64b4" providerId="ADAL" clId="{6355D95C-49CA-4AD8-8863-3C248BE08D67}" dt="2023-10-19T09:33:23.340" v="7237" actId="20577"/>
        <pc:sldMkLst>
          <pc:docMk/>
          <pc:sldMk cId="2160527330" sldId="287"/>
        </pc:sldMkLst>
        <pc:spChg chg="mod">
          <ac:chgData name="Bob Cornelissen" userId="b264d08d-6d04-401f-b698-27bce6ea64b4" providerId="ADAL" clId="{6355D95C-49CA-4AD8-8863-3C248BE08D67}" dt="2023-10-19T06:40:38.028" v="1926" actId="108"/>
          <ac:spMkLst>
            <pc:docMk/>
            <pc:sldMk cId="2160527330" sldId="287"/>
            <ac:spMk id="2" creationId="{F9EF4444-43FB-449F-A248-F6A11E8A6818}"/>
          </ac:spMkLst>
        </pc:spChg>
        <pc:spChg chg="mod">
          <ac:chgData name="Bob Cornelissen" userId="b264d08d-6d04-401f-b698-27bce6ea64b4" providerId="ADAL" clId="{6355D95C-49CA-4AD8-8863-3C248BE08D67}" dt="2023-10-16T08:32:41.031" v="504" actId="207"/>
          <ac:spMkLst>
            <pc:docMk/>
            <pc:sldMk cId="2160527330" sldId="287"/>
            <ac:spMk id="10" creationId="{B9AF133A-89F0-EADC-744F-68968E0B04EB}"/>
          </ac:spMkLst>
        </pc:spChg>
        <pc:spChg chg="mod">
          <ac:chgData name="Bob Cornelissen" userId="b264d08d-6d04-401f-b698-27bce6ea64b4" providerId="ADAL" clId="{6355D95C-49CA-4AD8-8863-3C248BE08D67}" dt="2023-10-16T08:32:53.758" v="506" actId="207"/>
          <ac:spMkLst>
            <pc:docMk/>
            <pc:sldMk cId="2160527330" sldId="287"/>
            <ac:spMk id="14" creationId="{C1FFF4F4-D57F-253D-3C40-9CAC98C23BF2}"/>
          </ac:spMkLst>
        </pc:spChg>
        <pc:spChg chg="mod">
          <ac:chgData name="Bob Cornelissen" userId="b264d08d-6d04-401f-b698-27bce6ea64b4" providerId="ADAL" clId="{6355D95C-49CA-4AD8-8863-3C248BE08D67}" dt="2023-10-16T08:32:56.435" v="507" actId="207"/>
          <ac:spMkLst>
            <pc:docMk/>
            <pc:sldMk cId="2160527330" sldId="287"/>
            <ac:spMk id="16" creationId="{E76D64A8-3BAF-CFD8-2C7E-FC90D444FD64}"/>
          </ac:spMkLst>
        </pc:spChg>
        <pc:spChg chg="mod">
          <ac:chgData name="Bob Cornelissen" userId="b264d08d-6d04-401f-b698-27bce6ea64b4" providerId="ADAL" clId="{6355D95C-49CA-4AD8-8863-3C248BE08D67}" dt="2023-10-16T08:33:02.774" v="508" actId="207"/>
          <ac:spMkLst>
            <pc:docMk/>
            <pc:sldMk cId="2160527330" sldId="287"/>
            <ac:spMk id="18" creationId="{B5692974-A9BE-3153-ACB4-E16EBC7CC381}"/>
          </ac:spMkLst>
        </pc:spChg>
        <pc:graphicFrameChg chg="mod modGraphic">
          <ac:chgData name="Bob Cornelissen" userId="b264d08d-6d04-401f-b698-27bce6ea64b4" providerId="ADAL" clId="{6355D95C-49CA-4AD8-8863-3C248BE08D67}" dt="2023-10-19T08:32:15.454" v="2155" actId="14100"/>
          <ac:graphicFrameMkLst>
            <pc:docMk/>
            <pc:sldMk cId="2160527330" sldId="287"/>
            <ac:graphicFrameMk id="25" creationId="{874DB0B5-4AD3-13C5-2066-BFC89CA229A2}"/>
          </ac:graphicFrameMkLst>
        </pc:graphicFrameChg>
        <pc:picChg chg="mod">
          <ac:chgData name="Bob Cornelissen" userId="b264d08d-6d04-401f-b698-27bce6ea64b4" providerId="ADAL" clId="{6355D95C-49CA-4AD8-8863-3C248BE08D67}" dt="2023-10-19T08:32:30.023" v="2161" actId="1037"/>
          <ac:picMkLst>
            <pc:docMk/>
            <pc:sldMk cId="2160527330" sldId="287"/>
            <ac:picMk id="6" creationId="{0AB595BB-1BE4-7C6E-6E28-875C16A8018A}"/>
          </ac:picMkLst>
        </pc:picChg>
        <pc:picChg chg="mod">
          <ac:chgData name="Bob Cornelissen" userId="b264d08d-6d04-401f-b698-27bce6ea64b4" providerId="ADAL" clId="{6355D95C-49CA-4AD8-8863-3C248BE08D67}" dt="2023-10-19T08:32:37.247" v="2162" actId="1076"/>
          <ac:picMkLst>
            <pc:docMk/>
            <pc:sldMk cId="2160527330" sldId="287"/>
            <ac:picMk id="7" creationId="{17E8F0FA-DC24-C56A-9716-7C314607638B}"/>
          </ac:picMkLst>
        </pc:picChg>
      </pc:sldChg>
      <pc:sldChg chg="modSp mod modNotesTx">
        <pc:chgData name="Bob Cornelissen" userId="b264d08d-6d04-401f-b698-27bce6ea64b4" providerId="ADAL" clId="{6355D95C-49CA-4AD8-8863-3C248BE08D67}" dt="2023-10-19T10:18:31.780" v="13757" actId="20577"/>
        <pc:sldMkLst>
          <pc:docMk/>
          <pc:sldMk cId="2852554222" sldId="288"/>
        </pc:sldMkLst>
        <pc:spChg chg="mod">
          <ac:chgData name="Bob Cornelissen" userId="b264d08d-6d04-401f-b698-27bce6ea64b4" providerId="ADAL" clId="{6355D95C-49CA-4AD8-8863-3C248BE08D67}" dt="2023-10-16T08:47:27.340" v="662" actId="1037"/>
          <ac:spMkLst>
            <pc:docMk/>
            <pc:sldMk cId="2852554222" sldId="288"/>
            <ac:spMk id="2" creationId="{F9EF4444-43FB-449F-A248-F6A11E8A6818}"/>
          </ac:spMkLst>
        </pc:spChg>
        <pc:spChg chg="mod">
          <ac:chgData name="Bob Cornelissen" userId="b264d08d-6d04-401f-b698-27bce6ea64b4" providerId="ADAL" clId="{6355D95C-49CA-4AD8-8863-3C248BE08D67}" dt="2023-10-16T08:47:49.437" v="663" actId="207"/>
          <ac:spMkLst>
            <pc:docMk/>
            <pc:sldMk cId="2852554222" sldId="288"/>
            <ac:spMk id="19" creationId="{9B067AE9-6737-73FA-8766-04F548461F5A}"/>
          </ac:spMkLst>
        </pc:spChg>
        <pc:spChg chg="mod">
          <ac:chgData name="Bob Cornelissen" userId="b264d08d-6d04-401f-b698-27bce6ea64b4" providerId="ADAL" clId="{6355D95C-49CA-4AD8-8863-3C248BE08D67}" dt="2023-10-16T08:47:59.331" v="665" actId="207"/>
          <ac:spMkLst>
            <pc:docMk/>
            <pc:sldMk cId="2852554222" sldId="288"/>
            <ac:spMk id="20" creationId="{632BE751-5DE5-6B0F-9983-2E356ADDF4E0}"/>
          </ac:spMkLst>
        </pc:spChg>
        <pc:spChg chg="mod">
          <ac:chgData name="Bob Cornelissen" userId="b264d08d-6d04-401f-b698-27bce6ea64b4" providerId="ADAL" clId="{6355D95C-49CA-4AD8-8863-3C248BE08D67}" dt="2023-10-16T08:47:55.242" v="664" actId="207"/>
          <ac:spMkLst>
            <pc:docMk/>
            <pc:sldMk cId="2852554222" sldId="288"/>
            <ac:spMk id="21" creationId="{C92217F2-F0ED-AE86-8B41-224A6DE3D988}"/>
          </ac:spMkLst>
        </pc:spChg>
        <pc:spChg chg="mod">
          <ac:chgData name="Bob Cornelissen" userId="b264d08d-6d04-401f-b698-27bce6ea64b4" providerId="ADAL" clId="{6355D95C-49CA-4AD8-8863-3C248BE08D67}" dt="2023-10-16T08:48:06.567" v="666" actId="207"/>
          <ac:spMkLst>
            <pc:docMk/>
            <pc:sldMk cId="2852554222" sldId="288"/>
            <ac:spMk id="22" creationId="{AC3D2799-AFD8-FFB6-2E52-F91BF808BB6C}"/>
          </ac:spMkLst>
        </pc:spChg>
      </pc:sldChg>
      <pc:sldChg chg="addSp delSp modSp mod setBg modAnim setClrOvrMap delDesignElem modNotesTx">
        <pc:chgData name="Bob Cornelissen" userId="b264d08d-6d04-401f-b698-27bce6ea64b4" providerId="ADAL" clId="{6355D95C-49CA-4AD8-8863-3C248BE08D67}" dt="2023-10-19T10:45:38.789" v="17537" actId="20577"/>
        <pc:sldMkLst>
          <pc:docMk/>
          <pc:sldMk cId="3152756929" sldId="289"/>
        </pc:sldMkLst>
        <pc:spChg chg="mod">
          <ac:chgData name="Bob Cornelissen" userId="b264d08d-6d04-401f-b698-27bce6ea64b4" providerId="ADAL" clId="{6355D95C-49CA-4AD8-8863-3C248BE08D67}" dt="2023-10-19T08:21:35.254" v="1993" actId="552"/>
          <ac:spMkLst>
            <pc:docMk/>
            <pc:sldMk cId="3152756929" sldId="289"/>
            <ac:spMk id="6" creationId="{F92E7458-C1EA-9D09-37B5-473CBE9CDBE1}"/>
          </ac:spMkLst>
        </pc:spChg>
        <pc:spChg chg="mod">
          <ac:chgData name="Bob Cornelissen" userId="b264d08d-6d04-401f-b698-27bce6ea64b4" providerId="ADAL" clId="{6355D95C-49CA-4AD8-8863-3C248BE08D67}" dt="2023-10-19T08:21:35.254" v="1993" actId="552"/>
          <ac:spMkLst>
            <pc:docMk/>
            <pc:sldMk cId="3152756929" sldId="289"/>
            <ac:spMk id="10" creationId="{3A4ED323-9D01-1FC5-E142-868D9150D4B3}"/>
          </ac:spMkLst>
        </pc:spChg>
        <pc:spChg chg="mod">
          <ac:chgData name="Bob Cornelissen" userId="b264d08d-6d04-401f-b698-27bce6ea64b4" providerId="ADAL" clId="{6355D95C-49CA-4AD8-8863-3C248BE08D67}" dt="2023-10-19T08:21:35.254" v="1993" actId="552"/>
          <ac:spMkLst>
            <pc:docMk/>
            <pc:sldMk cId="3152756929" sldId="289"/>
            <ac:spMk id="14" creationId="{98290CD8-658D-C779-F8F5-3539E0B4AA24}"/>
          </ac:spMkLst>
        </pc:spChg>
        <pc:spChg chg="mod">
          <ac:chgData name="Bob Cornelissen" userId="b264d08d-6d04-401f-b698-27bce6ea64b4" providerId="ADAL" clId="{6355D95C-49CA-4AD8-8863-3C248BE08D67}" dt="2023-10-19T08:21:35.254" v="1993" actId="552"/>
          <ac:spMkLst>
            <pc:docMk/>
            <pc:sldMk cId="3152756929" sldId="289"/>
            <ac:spMk id="18" creationId="{475B7931-D099-92E8-8EB1-78CFAC03E553}"/>
          </ac:spMkLst>
        </pc:spChg>
        <pc:spChg chg="mod">
          <ac:chgData name="Bob Cornelissen" userId="b264d08d-6d04-401f-b698-27bce6ea64b4" providerId="ADAL" clId="{6355D95C-49CA-4AD8-8863-3C248BE08D67}" dt="2023-10-19T08:21:35.254" v="1993" actId="552"/>
          <ac:spMkLst>
            <pc:docMk/>
            <pc:sldMk cId="3152756929" sldId="289"/>
            <ac:spMk id="22" creationId="{51B55DAD-66B3-E918-13BA-F95F86068CE7}"/>
          </ac:spMkLst>
        </pc:spChg>
        <pc:spChg chg="mod">
          <ac:chgData name="Bob Cornelissen" userId="b264d08d-6d04-401f-b698-27bce6ea64b4" providerId="ADAL" clId="{6355D95C-49CA-4AD8-8863-3C248BE08D67}" dt="2023-10-19T08:21:35.254" v="1993" actId="552"/>
          <ac:spMkLst>
            <pc:docMk/>
            <pc:sldMk cId="3152756929" sldId="289"/>
            <ac:spMk id="26" creationId="{DEC32EA3-14BE-D5B9-DF61-6E44655A10CC}"/>
          </ac:spMkLst>
        </pc:spChg>
        <pc:spChg chg="mod">
          <ac:chgData name="Bob Cornelissen" userId="b264d08d-6d04-401f-b698-27bce6ea64b4" providerId="ADAL" clId="{6355D95C-49CA-4AD8-8863-3C248BE08D67}" dt="2023-10-19T08:21:35.254" v="1993" actId="552"/>
          <ac:spMkLst>
            <pc:docMk/>
            <pc:sldMk cId="3152756929" sldId="289"/>
            <ac:spMk id="30" creationId="{E49BCD4D-7F30-759E-9B4A-B080E522FE5E}"/>
          </ac:spMkLst>
        </pc:spChg>
        <pc:spChg chg="mod">
          <ac:chgData name="Bob Cornelissen" userId="b264d08d-6d04-401f-b698-27bce6ea64b4" providerId="ADAL" clId="{6355D95C-49CA-4AD8-8863-3C248BE08D67}" dt="2023-10-16T08:50:14.693" v="722" actId="26606"/>
          <ac:spMkLst>
            <pc:docMk/>
            <pc:sldMk cId="3152756929" sldId="289"/>
            <ac:spMk id="114" creationId="{00000000-0000-0000-0000-000000000000}"/>
          </ac:spMkLst>
        </pc:spChg>
        <pc:spChg chg="mod ord">
          <ac:chgData name="Bob Cornelissen" userId="b264d08d-6d04-401f-b698-27bce6ea64b4" providerId="ADAL" clId="{6355D95C-49CA-4AD8-8863-3C248BE08D67}" dt="2023-10-16T08:54:14.470" v="782" actId="20577"/>
          <ac:spMkLst>
            <pc:docMk/>
            <pc:sldMk cId="3152756929" sldId="289"/>
            <ac:spMk id="115" creationId="{00000000-0000-0000-0000-000000000000}"/>
          </ac:spMkLst>
        </pc:spChg>
        <pc:spChg chg="add">
          <ac:chgData name="Bob Cornelissen" userId="b264d08d-6d04-401f-b698-27bce6ea64b4" providerId="ADAL" clId="{6355D95C-49CA-4AD8-8863-3C248BE08D67}" dt="2023-10-16T08:50:14.693" v="722" actId="26606"/>
          <ac:spMkLst>
            <pc:docMk/>
            <pc:sldMk cId="3152756929" sldId="289"/>
            <ac:spMk id="124" creationId="{989BE678-777B-482A-A616-FEDC47B162E5}"/>
          </ac:spMkLst>
        </pc:spChg>
        <pc:spChg chg="add">
          <ac:chgData name="Bob Cornelissen" userId="b264d08d-6d04-401f-b698-27bce6ea64b4" providerId="ADAL" clId="{6355D95C-49CA-4AD8-8863-3C248BE08D67}" dt="2023-10-16T08:50:14.693" v="722" actId="26606"/>
          <ac:spMkLst>
            <pc:docMk/>
            <pc:sldMk cId="3152756929" sldId="289"/>
            <ac:spMk id="130" creationId="{D28BE0C3-2102-4820-B88B-A448B1840D14}"/>
          </ac:spMkLst>
        </pc:spChg>
        <pc:spChg chg="add del">
          <ac:chgData name="Bob Cornelissen" userId="b264d08d-6d04-401f-b698-27bce6ea64b4" providerId="ADAL" clId="{6355D95C-49CA-4AD8-8863-3C248BE08D67}" dt="2023-10-11T13:10:10.384" v="80"/>
          <ac:spMkLst>
            <pc:docMk/>
            <pc:sldMk cId="3152756929" sldId="289"/>
            <ac:spMk id="131" creationId="{59647F54-801D-44AB-8284-EDDFF7763139}"/>
          </ac:spMkLst>
        </pc:spChg>
        <pc:spChg chg="add">
          <ac:chgData name="Bob Cornelissen" userId="b264d08d-6d04-401f-b698-27bce6ea64b4" providerId="ADAL" clId="{6355D95C-49CA-4AD8-8863-3C248BE08D67}" dt="2023-10-16T08:50:14.693" v="722" actId="26606"/>
          <ac:spMkLst>
            <pc:docMk/>
            <pc:sldMk cId="3152756929" sldId="289"/>
            <ac:spMk id="132" creationId="{C8A3C342-1D03-412F-8DD3-BF519E8E0AE9}"/>
          </ac:spMkLst>
        </pc:spChg>
        <pc:spChg chg="add del">
          <ac:chgData name="Bob Cornelissen" userId="b264d08d-6d04-401f-b698-27bce6ea64b4" providerId="ADAL" clId="{6355D95C-49CA-4AD8-8863-3C248BE08D67}" dt="2023-10-11T13:10:10.384" v="80"/>
          <ac:spMkLst>
            <pc:docMk/>
            <pc:sldMk cId="3152756929" sldId="289"/>
            <ac:spMk id="133" creationId="{89EA2611-DCBA-4E97-A2B2-9A466E76BDA4}"/>
          </ac:spMkLst>
        </pc:spChg>
        <pc:spChg chg="add">
          <ac:chgData name="Bob Cornelissen" userId="b264d08d-6d04-401f-b698-27bce6ea64b4" providerId="ADAL" clId="{6355D95C-49CA-4AD8-8863-3C248BE08D67}" dt="2023-10-16T08:50:14.693" v="722" actId="26606"/>
          <ac:spMkLst>
            <pc:docMk/>
            <pc:sldMk cId="3152756929" sldId="289"/>
            <ac:spMk id="134" creationId="{81CC9B02-E087-4350-AEBD-2C3CF001AF01}"/>
          </ac:spMkLst>
        </pc:spChg>
        <pc:spChg chg="add del">
          <ac:chgData name="Bob Cornelissen" userId="b264d08d-6d04-401f-b698-27bce6ea64b4" providerId="ADAL" clId="{6355D95C-49CA-4AD8-8863-3C248BE08D67}" dt="2023-10-11T13:10:10.384" v="80"/>
          <ac:spMkLst>
            <pc:docMk/>
            <pc:sldMk cId="3152756929" sldId="289"/>
            <ac:spMk id="135" creationId="{BBC615D1-6E12-40EF-915B-316CFDB550D5}"/>
          </ac:spMkLst>
        </pc:spChg>
        <pc:spChg chg="add">
          <ac:chgData name="Bob Cornelissen" userId="b264d08d-6d04-401f-b698-27bce6ea64b4" providerId="ADAL" clId="{6355D95C-49CA-4AD8-8863-3C248BE08D67}" dt="2023-10-16T08:50:14.693" v="722" actId="26606"/>
          <ac:spMkLst>
            <pc:docMk/>
            <pc:sldMk cId="3152756929" sldId="289"/>
            <ac:spMk id="136" creationId="{D6F18ACE-6E82-4ADC-8A2F-A1771B309B16}"/>
          </ac:spMkLst>
        </pc:spChg>
        <pc:spChg chg="add del">
          <ac:chgData name="Bob Cornelissen" userId="b264d08d-6d04-401f-b698-27bce6ea64b4" providerId="ADAL" clId="{6355D95C-49CA-4AD8-8863-3C248BE08D67}" dt="2023-10-11T13:10:10.384" v="80"/>
          <ac:spMkLst>
            <pc:docMk/>
            <pc:sldMk cId="3152756929" sldId="289"/>
            <ac:spMk id="137" creationId="{B9797D36-DE1E-47CD-881A-6C1F5828261B}"/>
          </ac:spMkLst>
        </pc:spChg>
        <pc:spChg chg="add del">
          <ac:chgData name="Bob Cornelissen" userId="b264d08d-6d04-401f-b698-27bce6ea64b4" providerId="ADAL" clId="{6355D95C-49CA-4AD8-8863-3C248BE08D67}" dt="2023-10-11T13:10:10.384" v="80"/>
          <ac:spMkLst>
            <pc:docMk/>
            <pc:sldMk cId="3152756929" sldId="289"/>
            <ac:spMk id="139" creationId="{4A2FAF1F-F462-46AF-A9E6-CC93C4E2C359}"/>
          </ac:spMkLst>
        </pc:spChg>
        <pc:spChg chg="add del">
          <ac:chgData name="Bob Cornelissen" userId="b264d08d-6d04-401f-b698-27bce6ea64b4" providerId="ADAL" clId="{6355D95C-49CA-4AD8-8863-3C248BE08D67}" dt="2023-10-11T13:10:10.384" v="80"/>
          <ac:spMkLst>
            <pc:docMk/>
            <pc:sldMk cId="3152756929" sldId="289"/>
            <ac:spMk id="141" creationId="{7146BED8-BAE9-42C5-A3DD-7B946445DB8C}"/>
          </ac:spMkLst>
        </pc:spChg>
        <pc:spChg chg="add del">
          <ac:chgData name="Bob Cornelissen" userId="b264d08d-6d04-401f-b698-27bce6ea64b4" providerId="ADAL" clId="{6355D95C-49CA-4AD8-8863-3C248BE08D67}" dt="2023-10-11T13:10:10.384" v="80"/>
          <ac:spMkLst>
            <pc:docMk/>
            <pc:sldMk cId="3152756929" sldId="289"/>
            <ac:spMk id="143" creationId="{15765FE8-B62F-41E4-A73C-74C91A8FD945}"/>
          </ac:spMkLst>
        </pc:spChg>
        <pc:grpChg chg="add del">
          <ac:chgData name="Bob Cornelissen" userId="b264d08d-6d04-401f-b698-27bce6ea64b4" providerId="ADAL" clId="{6355D95C-49CA-4AD8-8863-3C248BE08D67}" dt="2023-10-11T13:10:10.384" v="80"/>
          <ac:grpSpMkLst>
            <pc:docMk/>
            <pc:sldMk cId="3152756929" sldId="289"/>
            <ac:grpSpMk id="120" creationId="{FAEF28A3-012D-4640-B8B8-1EF6EAF7233B}"/>
          </ac:grpSpMkLst>
        </pc:grpChg>
        <pc:picChg chg="mod">
          <ac:chgData name="Bob Cornelissen" userId="b264d08d-6d04-401f-b698-27bce6ea64b4" providerId="ADAL" clId="{6355D95C-49CA-4AD8-8863-3C248BE08D67}" dt="2023-10-16T08:50:14.693" v="722" actId="26606"/>
          <ac:picMkLst>
            <pc:docMk/>
            <pc:sldMk cId="3152756929" sldId="289"/>
            <ac:picMk id="3" creationId="{A2D0285B-A278-2A4E-C463-A54E5204B5E0}"/>
          </ac:picMkLst>
        </pc:picChg>
        <pc:picChg chg="add">
          <ac:chgData name="Bob Cornelissen" userId="b264d08d-6d04-401f-b698-27bce6ea64b4" providerId="ADAL" clId="{6355D95C-49CA-4AD8-8863-3C248BE08D67}" dt="2023-10-16T08:50:14.693" v="722" actId="26606"/>
          <ac:picMkLst>
            <pc:docMk/>
            <pc:sldMk cId="3152756929" sldId="289"/>
            <ac:picMk id="117" creationId="{DF19BAF3-7E20-4B9D-B544-BABAEEA1FA75}"/>
          </ac:picMkLst>
        </pc:picChg>
        <pc:picChg chg="add">
          <ac:chgData name="Bob Cornelissen" userId="b264d08d-6d04-401f-b698-27bce6ea64b4" providerId="ADAL" clId="{6355D95C-49CA-4AD8-8863-3C248BE08D67}" dt="2023-10-16T08:50:14.693" v="722" actId="26606"/>
          <ac:picMkLst>
            <pc:docMk/>
            <pc:sldMk cId="3152756929" sldId="289"/>
            <ac:picMk id="122" creationId="{950648F4-ABCD-4DF0-8641-76CFB2354721}"/>
          </ac:picMkLst>
        </pc:picChg>
        <pc:picChg chg="add">
          <ac:chgData name="Bob Cornelissen" userId="b264d08d-6d04-401f-b698-27bce6ea64b4" providerId="ADAL" clId="{6355D95C-49CA-4AD8-8863-3C248BE08D67}" dt="2023-10-16T08:50:14.693" v="722" actId="26606"/>
          <ac:picMkLst>
            <pc:docMk/>
            <pc:sldMk cId="3152756929" sldId="289"/>
            <ac:picMk id="126" creationId="{CF1EB4BD-9C7E-4AA3-9681-C7EB0DA6250B}"/>
          </ac:picMkLst>
        </pc:picChg>
        <pc:picChg chg="add">
          <ac:chgData name="Bob Cornelissen" userId="b264d08d-6d04-401f-b698-27bce6ea64b4" providerId="ADAL" clId="{6355D95C-49CA-4AD8-8863-3C248BE08D67}" dt="2023-10-16T08:50:14.693" v="722" actId="26606"/>
          <ac:picMkLst>
            <pc:docMk/>
            <pc:sldMk cId="3152756929" sldId="289"/>
            <ac:picMk id="128" creationId="{94AAE3AA-3759-4D28-B0EF-575F25A5146C}"/>
          </ac:picMkLst>
        </pc:picChg>
      </pc:sldChg>
      <pc:sldChg chg="modSp del">
        <pc:chgData name="Bob Cornelissen" userId="b264d08d-6d04-401f-b698-27bce6ea64b4" providerId="ADAL" clId="{6355D95C-49CA-4AD8-8863-3C248BE08D67}" dt="2023-10-11T13:08:57.077" v="77" actId="47"/>
        <pc:sldMkLst>
          <pc:docMk/>
          <pc:sldMk cId="2911137441" sldId="290"/>
        </pc:sldMkLst>
        <pc:spChg chg="mod">
          <ac:chgData name="Bob Cornelissen" userId="b264d08d-6d04-401f-b698-27bce6ea64b4" providerId="ADAL" clId="{6355D95C-49CA-4AD8-8863-3C248BE08D67}" dt="2023-10-11T13:04:55.436" v="0"/>
          <ac:spMkLst>
            <pc:docMk/>
            <pc:sldMk cId="2911137441" sldId="290"/>
            <ac:spMk id="114" creationId="{00000000-0000-0000-0000-000000000000}"/>
          </ac:spMkLst>
        </pc:spChg>
        <pc:spChg chg="mod">
          <ac:chgData name="Bob Cornelissen" userId="b264d08d-6d04-401f-b698-27bce6ea64b4" providerId="ADAL" clId="{6355D95C-49CA-4AD8-8863-3C248BE08D67}" dt="2023-10-11T13:04:55.436" v="0"/>
          <ac:spMkLst>
            <pc:docMk/>
            <pc:sldMk cId="2911137441" sldId="290"/>
            <ac:spMk id="115" creationId="{00000000-0000-0000-0000-000000000000}"/>
          </ac:spMkLst>
        </pc:spChg>
      </pc:sldChg>
      <pc:sldChg chg="modSp mod modNotesTx">
        <pc:chgData name="Bob Cornelissen" userId="b264d08d-6d04-401f-b698-27bce6ea64b4" providerId="ADAL" clId="{6355D95C-49CA-4AD8-8863-3C248BE08D67}" dt="2023-10-19T08:54:04.564" v="2294" actId="20577"/>
        <pc:sldMkLst>
          <pc:docMk/>
          <pc:sldMk cId="1000741384" sldId="1421"/>
        </pc:sldMkLst>
        <pc:picChg chg="mod">
          <ac:chgData name="Bob Cornelissen" userId="b264d08d-6d04-401f-b698-27bce6ea64b4" providerId="ADAL" clId="{6355D95C-49CA-4AD8-8863-3C248BE08D67}" dt="2023-10-19T08:43:30.969" v="2239" actId="12789"/>
          <ac:picMkLst>
            <pc:docMk/>
            <pc:sldMk cId="1000741384" sldId="1421"/>
            <ac:picMk id="2" creationId="{F446DABF-CFBA-DD70-B988-0D19677CC970}"/>
          </ac:picMkLst>
        </pc:picChg>
        <pc:picChg chg="mod">
          <ac:chgData name="Bob Cornelissen" userId="b264d08d-6d04-401f-b698-27bce6ea64b4" providerId="ADAL" clId="{6355D95C-49CA-4AD8-8863-3C248BE08D67}" dt="2023-10-19T08:43:39.315" v="2240" actId="12789"/>
          <ac:picMkLst>
            <pc:docMk/>
            <pc:sldMk cId="1000741384" sldId="1421"/>
            <ac:picMk id="3" creationId="{46D570B7-7434-5319-7D13-52C52E2D4D92}"/>
          </ac:picMkLst>
        </pc:picChg>
        <pc:picChg chg="mod">
          <ac:chgData name="Bob Cornelissen" userId="b264d08d-6d04-401f-b698-27bce6ea64b4" providerId="ADAL" clId="{6355D95C-49CA-4AD8-8863-3C248BE08D67}" dt="2023-10-19T08:43:30.969" v="2239" actId="12789"/>
          <ac:picMkLst>
            <pc:docMk/>
            <pc:sldMk cId="1000741384" sldId="1421"/>
            <ac:picMk id="5" creationId="{E2935905-93F2-4953-B201-C0E75735ED90}"/>
          </ac:picMkLst>
        </pc:picChg>
        <pc:picChg chg="mod">
          <ac:chgData name="Bob Cornelissen" userId="b264d08d-6d04-401f-b698-27bce6ea64b4" providerId="ADAL" clId="{6355D95C-49CA-4AD8-8863-3C248BE08D67}" dt="2023-10-19T08:43:39.315" v="2240" actId="12789"/>
          <ac:picMkLst>
            <pc:docMk/>
            <pc:sldMk cId="1000741384" sldId="1421"/>
            <ac:picMk id="9" creationId="{6C833D57-8A11-24C4-858E-ECBB7D81B0EF}"/>
          </ac:picMkLst>
        </pc:picChg>
      </pc:sldChg>
      <pc:sldChg chg="addSp modSp new mod setBg modNotesTx">
        <pc:chgData name="Bob Cornelissen" userId="b264d08d-6d04-401f-b698-27bce6ea64b4" providerId="ADAL" clId="{6355D95C-49CA-4AD8-8863-3C248BE08D67}" dt="2023-10-17T13:24:40.710" v="1623" actId="20577"/>
        <pc:sldMkLst>
          <pc:docMk/>
          <pc:sldMk cId="2442769429" sldId="1422"/>
        </pc:sldMkLst>
        <pc:spChg chg="mod">
          <ac:chgData name="Bob Cornelissen" userId="b264d08d-6d04-401f-b698-27bce6ea64b4" providerId="ADAL" clId="{6355D95C-49CA-4AD8-8863-3C248BE08D67}" dt="2023-10-17T13:16:55.439" v="861" actId="1076"/>
          <ac:spMkLst>
            <pc:docMk/>
            <pc:sldMk cId="2442769429" sldId="1422"/>
            <ac:spMk id="2" creationId="{C924B5BF-4E7D-DDC9-09F7-FC9D1333519B}"/>
          </ac:spMkLst>
        </pc:spChg>
        <pc:spChg chg="mod">
          <ac:chgData name="Bob Cornelissen" userId="b264d08d-6d04-401f-b698-27bce6ea64b4" providerId="ADAL" clId="{6355D95C-49CA-4AD8-8863-3C248BE08D67}" dt="2023-10-17T13:23:04.983" v="1437" actId="20577"/>
          <ac:spMkLst>
            <pc:docMk/>
            <pc:sldMk cId="2442769429" sldId="1422"/>
            <ac:spMk id="3" creationId="{754266E4-F4EC-E76E-1921-790DA0FABC27}"/>
          </ac:spMkLst>
        </pc:spChg>
        <pc:spChg chg="add">
          <ac:chgData name="Bob Cornelissen" userId="b264d08d-6d04-401f-b698-27bce6ea64b4" providerId="ADAL" clId="{6355D95C-49CA-4AD8-8863-3C248BE08D67}" dt="2023-10-17T13:16:36.719" v="852" actId="26606"/>
          <ac:spMkLst>
            <pc:docMk/>
            <pc:sldMk cId="2442769429" sldId="1422"/>
            <ac:spMk id="13" creationId="{989BE678-777B-482A-A616-FEDC47B162E5}"/>
          </ac:spMkLst>
        </pc:spChg>
        <pc:spChg chg="add">
          <ac:chgData name="Bob Cornelissen" userId="b264d08d-6d04-401f-b698-27bce6ea64b4" providerId="ADAL" clId="{6355D95C-49CA-4AD8-8863-3C248BE08D67}" dt="2023-10-17T13:16:36.719" v="852" actId="26606"/>
          <ac:spMkLst>
            <pc:docMk/>
            <pc:sldMk cId="2442769429" sldId="1422"/>
            <ac:spMk id="19" creationId="{D28BE0C3-2102-4820-B88B-A448B1840D14}"/>
          </ac:spMkLst>
        </pc:spChg>
        <pc:picChg chg="add">
          <ac:chgData name="Bob Cornelissen" userId="b264d08d-6d04-401f-b698-27bce6ea64b4" providerId="ADAL" clId="{6355D95C-49CA-4AD8-8863-3C248BE08D67}" dt="2023-10-17T13:16:36.719" v="852" actId="26606"/>
          <ac:picMkLst>
            <pc:docMk/>
            <pc:sldMk cId="2442769429" sldId="1422"/>
            <ac:picMk id="5" creationId="{72D11325-E5F8-D95A-0E1F-41A83AF4C1DF}"/>
          </ac:picMkLst>
        </pc:picChg>
        <pc:picChg chg="add">
          <ac:chgData name="Bob Cornelissen" userId="b264d08d-6d04-401f-b698-27bce6ea64b4" providerId="ADAL" clId="{6355D95C-49CA-4AD8-8863-3C248BE08D67}" dt="2023-10-17T13:16:36.719" v="852" actId="26606"/>
          <ac:picMkLst>
            <pc:docMk/>
            <pc:sldMk cId="2442769429" sldId="1422"/>
            <ac:picMk id="9" creationId="{DF19BAF3-7E20-4B9D-B544-BABAEEA1FA75}"/>
          </ac:picMkLst>
        </pc:picChg>
        <pc:picChg chg="add">
          <ac:chgData name="Bob Cornelissen" userId="b264d08d-6d04-401f-b698-27bce6ea64b4" providerId="ADAL" clId="{6355D95C-49CA-4AD8-8863-3C248BE08D67}" dt="2023-10-17T13:16:36.719" v="852" actId="26606"/>
          <ac:picMkLst>
            <pc:docMk/>
            <pc:sldMk cId="2442769429" sldId="1422"/>
            <ac:picMk id="11" creationId="{950648F4-ABCD-4DF0-8641-76CFB2354721}"/>
          </ac:picMkLst>
        </pc:picChg>
        <pc:picChg chg="add">
          <ac:chgData name="Bob Cornelissen" userId="b264d08d-6d04-401f-b698-27bce6ea64b4" providerId="ADAL" clId="{6355D95C-49CA-4AD8-8863-3C248BE08D67}" dt="2023-10-17T13:16:36.719" v="852" actId="26606"/>
          <ac:picMkLst>
            <pc:docMk/>
            <pc:sldMk cId="2442769429" sldId="1422"/>
            <ac:picMk id="15" creationId="{CF1EB4BD-9C7E-4AA3-9681-C7EB0DA6250B}"/>
          </ac:picMkLst>
        </pc:picChg>
        <pc:picChg chg="add">
          <ac:chgData name="Bob Cornelissen" userId="b264d08d-6d04-401f-b698-27bce6ea64b4" providerId="ADAL" clId="{6355D95C-49CA-4AD8-8863-3C248BE08D67}" dt="2023-10-17T13:16:36.719" v="852" actId="26606"/>
          <ac:picMkLst>
            <pc:docMk/>
            <pc:sldMk cId="2442769429" sldId="1422"/>
            <ac:picMk id="17" creationId="{94AAE3AA-3759-4D28-B0EF-575F25A5146C}"/>
          </ac:picMkLst>
        </pc:picChg>
      </pc:sldChg>
      <pc:sldChg chg="addSp delSp modSp new mod setBg addAnim delAnim setClrOvrMap modNotesTx">
        <pc:chgData name="Bob Cornelissen" userId="b264d08d-6d04-401f-b698-27bce6ea64b4" providerId="ADAL" clId="{6355D95C-49CA-4AD8-8863-3C248BE08D67}" dt="2023-10-19T10:27:53.654" v="14850" actId="20577"/>
        <pc:sldMkLst>
          <pc:docMk/>
          <pc:sldMk cId="2762520254" sldId="1423"/>
        </pc:sldMkLst>
        <pc:spChg chg="mod ord">
          <ac:chgData name="Bob Cornelissen" userId="b264d08d-6d04-401f-b698-27bce6ea64b4" providerId="ADAL" clId="{6355D95C-49CA-4AD8-8863-3C248BE08D67}" dt="2023-10-17T13:29:06.624" v="1864" actId="1076"/>
          <ac:spMkLst>
            <pc:docMk/>
            <pc:sldMk cId="2762520254" sldId="1423"/>
            <ac:spMk id="2" creationId="{066E62DB-C558-BC57-8873-C4982C265015}"/>
          </ac:spMkLst>
        </pc:spChg>
        <pc:spChg chg="del mod">
          <ac:chgData name="Bob Cornelissen" userId="b264d08d-6d04-401f-b698-27bce6ea64b4" providerId="ADAL" clId="{6355D95C-49CA-4AD8-8863-3C248BE08D67}" dt="2023-10-17T13:27:38.745" v="1843" actId="478"/>
          <ac:spMkLst>
            <pc:docMk/>
            <pc:sldMk cId="2762520254" sldId="1423"/>
            <ac:spMk id="3" creationId="{6DA4FB6E-BCAF-F198-5AF8-6698ACC877AF}"/>
          </ac:spMkLst>
        </pc:spChg>
        <pc:spChg chg="add del">
          <ac:chgData name="Bob Cornelissen" userId="b264d08d-6d04-401f-b698-27bce6ea64b4" providerId="ADAL" clId="{6355D95C-49CA-4AD8-8863-3C248BE08D67}" dt="2023-10-17T13:29:01.611" v="1863" actId="26606"/>
          <ac:spMkLst>
            <pc:docMk/>
            <pc:sldMk cId="2762520254" sldId="1423"/>
            <ac:spMk id="13" creationId="{989BE678-777B-482A-A616-FEDC47B162E5}"/>
          </ac:spMkLst>
        </pc:spChg>
        <pc:spChg chg="add del">
          <ac:chgData name="Bob Cornelissen" userId="b264d08d-6d04-401f-b698-27bce6ea64b4" providerId="ADAL" clId="{6355D95C-49CA-4AD8-8863-3C248BE08D67}" dt="2023-10-17T13:29:01.611" v="1863" actId="26606"/>
          <ac:spMkLst>
            <pc:docMk/>
            <pc:sldMk cId="2762520254" sldId="1423"/>
            <ac:spMk id="19" creationId="{D28BE0C3-2102-4820-B88B-A448B1840D14}"/>
          </ac:spMkLst>
        </pc:spChg>
        <pc:spChg chg="add del">
          <ac:chgData name="Bob Cornelissen" userId="b264d08d-6d04-401f-b698-27bce6ea64b4" providerId="ADAL" clId="{6355D95C-49CA-4AD8-8863-3C248BE08D67}" dt="2023-10-17T13:29:01.611" v="1863" actId="26606"/>
          <ac:spMkLst>
            <pc:docMk/>
            <pc:sldMk cId="2762520254" sldId="1423"/>
            <ac:spMk id="21" creationId="{C8A3C342-1D03-412F-8DD3-BF519E8E0AE9}"/>
          </ac:spMkLst>
        </pc:spChg>
        <pc:spChg chg="add del">
          <ac:chgData name="Bob Cornelissen" userId="b264d08d-6d04-401f-b698-27bce6ea64b4" providerId="ADAL" clId="{6355D95C-49CA-4AD8-8863-3C248BE08D67}" dt="2023-10-17T13:29:01.611" v="1863" actId="26606"/>
          <ac:spMkLst>
            <pc:docMk/>
            <pc:sldMk cId="2762520254" sldId="1423"/>
            <ac:spMk id="23" creationId="{81CC9B02-E087-4350-AEBD-2C3CF001AF01}"/>
          </ac:spMkLst>
        </pc:spChg>
        <pc:spChg chg="add del">
          <ac:chgData name="Bob Cornelissen" userId="b264d08d-6d04-401f-b698-27bce6ea64b4" providerId="ADAL" clId="{6355D95C-49CA-4AD8-8863-3C248BE08D67}" dt="2023-10-17T13:27:57.771" v="1847" actId="26606"/>
          <ac:spMkLst>
            <pc:docMk/>
            <pc:sldMk cId="2762520254" sldId="1423"/>
            <ac:spMk id="32" creationId="{989BE678-777B-482A-A616-FEDC47B162E5}"/>
          </ac:spMkLst>
        </pc:spChg>
        <pc:spChg chg="add del">
          <ac:chgData name="Bob Cornelissen" userId="b264d08d-6d04-401f-b698-27bce6ea64b4" providerId="ADAL" clId="{6355D95C-49CA-4AD8-8863-3C248BE08D67}" dt="2023-10-17T13:27:57.771" v="1847" actId="26606"/>
          <ac:spMkLst>
            <pc:docMk/>
            <pc:sldMk cId="2762520254" sldId="1423"/>
            <ac:spMk id="38" creationId="{D28BE0C3-2102-4820-B88B-A448B1840D14}"/>
          </ac:spMkLst>
        </pc:spChg>
        <pc:spChg chg="add del">
          <ac:chgData name="Bob Cornelissen" userId="b264d08d-6d04-401f-b698-27bce6ea64b4" providerId="ADAL" clId="{6355D95C-49CA-4AD8-8863-3C248BE08D67}" dt="2023-10-17T13:27:59.288" v="1849" actId="26606"/>
          <ac:spMkLst>
            <pc:docMk/>
            <pc:sldMk cId="2762520254" sldId="1423"/>
            <ac:spMk id="40" creationId="{D27CF008-4B18-436D-B2D5-C1346C12438E}"/>
          </ac:spMkLst>
        </pc:spChg>
        <pc:spChg chg="add del">
          <ac:chgData name="Bob Cornelissen" userId="b264d08d-6d04-401f-b698-27bce6ea64b4" providerId="ADAL" clId="{6355D95C-49CA-4AD8-8863-3C248BE08D67}" dt="2023-10-17T13:27:59.288" v="1849" actId="26606"/>
          <ac:spMkLst>
            <pc:docMk/>
            <pc:sldMk cId="2762520254" sldId="1423"/>
            <ac:spMk id="42" creationId="{CE22DAD8-5F67-4B73-ADA9-06EF381F7AD6}"/>
          </ac:spMkLst>
        </pc:spChg>
        <pc:spChg chg="add del">
          <ac:chgData name="Bob Cornelissen" userId="b264d08d-6d04-401f-b698-27bce6ea64b4" providerId="ADAL" clId="{6355D95C-49CA-4AD8-8863-3C248BE08D67}" dt="2023-10-17T13:27:59.288" v="1849" actId="26606"/>
          <ac:spMkLst>
            <pc:docMk/>
            <pc:sldMk cId="2762520254" sldId="1423"/>
            <ac:spMk id="44" creationId="{E4F17063-EDA4-417B-946F-BA357F3B390D}"/>
          </ac:spMkLst>
        </pc:spChg>
        <pc:spChg chg="add del">
          <ac:chgData name="Bob Cornelissen" userId="b264d08d-6d04-401f-b698-27bce6ea64b4" providerId="ADAL" clId="{6355D95C-49CA-4AD8-8863-3C248BE08D67}" dt="2023-10-17T13:27:59.288" v="1849" actId="26606"/>
          <ac:spMkLst>
            <pc:docMk/>
            <pc:sldMk cId="2762520254" sldId="1423"/>
            <ac:spMk id="45" creationId="{4AC0CD9D-7610-4620-93B4-798CCD9AB581}"/>
          </ac:spMkLst>
        </pc:spChg>
        <pc:spChg chg="add del">
          <ac:chgData name="Bob Cornelissen" userId="b264d08d-6d04-401f-b698-27bce6ea64b4" providerId="ADAL" clId="{6355D95C-49CA-4AD8-8863-3C248BE08D67}" dt="2023-10-17T13:27:59.288" v="1849" actId="26606"/>
          <ac:spMkLst>
            <pc:docMk/>
            <pc:sldMk cId="2762520254" sldId="1423"/>
            <ac:spMk id="46" creationId="{D36F3EEA-55D4-4677-80E7-92D00B8F343B}"/>
          </ac:spMkLst>
        </pc:spChg>
        <pc:spChg chg="add del">
          <ac:chgData name="Bob Cornelissen" userId="b264d08d-6d04-401f-b698-27bce6ea64b4" providerId="ADAL" clId="{6355D95C-49CA-4AD8-8863-3C248BE08D67}" dt="2023-10-17T13:27:59.288" v="1849" actId="26606"/>
          <ac:spMkLst>
            <pc:docMk/>
            <pc:sldMk cId="2762520254" sldId="1423"/>
            <ac:spMk id="49" creationId="{DE4D62F9-188E-4530-84C2-24BDEE4BEB82}"/>
          </ac:spMkLst>
        </pc:spChg>
        <pc:spChg chg="add del">
          <ac:chgData name="Bob Cornelissen" userId="b264d08d-6d04-401f-b698-27bce6ea64b4" providerId="ADAL" clId="{6355D95C-49CA-4AD8-8863-3C248BE08D67}" dt="2023-10-17T13:28:13.525" v="1852" actId="26606"/>
          <ac:spMkLst>
            <pc:docMk/>
            <pc:sldMk cId="2762520254" sldId="1423"/>
            <ac:spMk id="53" creationId="{989BE678-777B-482A-A616-FEDC47B162E5}"/>
          </ac:spMkLst>
        </pc:spChg>
        <pc:spChg chg="add del">
          <ac:chgData name="Bob Cornelissen" userId="b264d08d-6d04-401f-b698-27bce6ea64b4" providerId="ADAL" clId="{6355D95C-49CA-4AD8-8863-3C248BE08D67}" dt="2023-10-17T13:28:13.525" v="1852" actId="26606"/>
          <ac:spMkLst>
            <pc:docMk/>
            <pc:sldMk cId="2762520254" sldId="1423"/>
            <ac:spMk id="56" creationId="{D28BE0C3-2102-4820-B88B-A448B1840D14}"/>
          </ac:spMkLst>
        </pc:spChg>
        <pc:spChg chg="add del">
          <ac:chgData name="Bob Cornelissen" userId="b264d08d-6d04-401f-b698-27bce6ea64b4" providerId="ADAL" clId="{6355D95C-49CA-4AD8-8863-3C248BE08D67}" dt="2023-10-17T13:28:13.525" v="1852" actId="26606"/>
          <ac:spMkLst>
            <pc:docMk/>
            <pc:sldMk cId="2762520254" sldId="1423"/>
            <ac:spMk id="57" creationId="{E4F17063-EDA4-417B-946F-BA357F3B390D}"/>
          </ac:spMkLst>
        </pc:spChg>
        <pc:spChg chg="add del">
          <ac:chgData name="Bob Cornelissen" userId="b264d08d-6d04-401f-b698-27bce6ea64b4" providerId="ADAL" clId="{6355D95C-49CA-4AD8-8863-3C248BE08D67}" dt="2023-10-17T13:28:13.525" v="1852" actId="26606"/>
          <ac:spMkLst>
            <pc:docMk/>
            <pc:sldMk cId="2762520254" sldId="1423"/>
            <ac:spMk id="58" creationId="{D36F3EEA-55D4-4677-80E7-92D00B8F343B}"/>
          </ac:spMkLst>
        </pc:spChg>
        <pc:spChg chg="add del">
          <ac:chgData name="Bob Cornelissen" userId="b264d08d-6d04-401f-b698-27bce6ea64b4" providerId="ADAL" clId="{6355D95C-49CA-4AD8-8863-3C248BE08D67}" dt="2023-10-17T13:28:17.784" v="1854" actId="26606"/>
          <ac:spMkLst>
            <pc:docMk/>
            <pc:sldMk cId="2762520254" sldId="1423"/>
            <ac:spMk id="62" creationId="{4AC0CD9D-7610-4620-93B4-798CCD9AB581}"/>
          </ac:spMkLst>
        </pc:spChg>
        <pc:spChg chg="add del">
          <ac:chgData name="Bob Cornelissen" userId="b264d08d-6d04-401f-b698-27bce6ea64b4" providerId="ADAL" clId="{6355D95C-49CA-4AD8-8863-3C248BE08D67}" dt="2023-10-17T13:28:17.784" v="1854" actId="26606"/>
          <ac:spMkLst>
            <pc:docMk/>
            <pc:sldMk cId="2762520254" sldId="1423"/>
            <ac:spMk id="65" creationId="{DE4D62F9-188E-4530-84C2-24BDEE4BEB82}"/>
          </ac:spMkLst>
        </pc:spChg>
        <pc:spChg chg="add del">
          <ac:chgData name="Bob Cornelissen" userId="b264d08d-6d04-401f-b698-27bce6ea64b4" providerId="ADAL" clId="{6355D95C-49CA-4AD8-8863-3C248BE08D67}" dt="2023-10-17T13:28:17.784" v="1854" actId="26606"/>
          <ac:spMkLst>
            <pc:docMk/>
            <pc:sldMk cId="2762520254" sldId="1423"/>
            <ac:spMk id="66" creationId="{D27CF008-4B18-436D-B2D5-C1346C12438E}"/>
          </ac:spMkLst>
        </pc:spChg>
        <pc:spChg chg="add del">
          <ac:chgData name="Bob Cornelissen" userId="b264d08d-6d04-401f-b698-27bce6ea64b4" providerId="ADAL" clId="{6355D95C-49CA-4AD8-8863-3C248BE08D67}" dt="2023-10-17T13:28:17.784" v="1854" actId="26606"/>
          <ac:spMkLst>
            <pc:docMk/>
            <pc:sldMk cId="2762520254" sldId="1423"/>
            <ac:spMk id="67" creationId="{CE22DAD8-5F67-4B73-ADA9-06EF381F7AD6}"/>
          </ac:spMkLst>
        </pc:spChg>
        <pc:spChg chg="add del">
          <ac:chgData name="Bob Cornelissen" userId="b264d08d-6d04-401f-b698-27bce6ea64b4" providerId="ADAL" clId="{6355D95C-49CA-4AD8-8863-3C248BE08D67}" dt="2023-10-17T13:28:17.784" v="1854" actId="26606"/>
          <ac:spMkLst>
            <pc:docMk/>
            <pc:sldMk cId="2762520254" sldId="1423"/>
            <ac:spMk id="68" creationId="{E4F17063-EDA4-417B-946F-BA357F3B390D}"/>
          </ac:spMkLst>
        </pc:spChg>
        <pc:spChg chg="add del">
          <ac:chgData name="Bob Cornelissen" userId="b264d08d-6d04-401f-b698-27bce6ea64b4" providerId="ADAL" clId="{6355D95C-49CA-4AD8-8863-3C248BE08D67}" dt="2023-10-17T13:28:17.784" v="1854" actId="26606"/>
          <ac:spMkLst>
            <pc:docMk/>
            <pc:sldMk cId="2762520254" sldId="1423"/>
            <ac:spMk id="69" creationId="{D36F3EEA-55D4-4677-80E7-92D00B8F343B}"/>
          </ac:spMkLst>
        </pc:spChg>
        <pc:spChg chg="add del">
          <ac:chgData name="Bob Cornelissen" userId="b264d08d-6d04-401f-b698-27bce6ea64b4" providerId="ADAL" clId="{6355D95C-49CA-4AD8-8863-3C248BE08D67}" dt="2023-10-17T13:28:22.083" v="1856" actId="26606"/>
          <ac:spMkLst>
            <pc:docMk/>
            <pc:sldMk cId="2762520254" sldId="1423"/>
            <ac:spMk id="73" creationId="{4AC0CD9D-7610-4620-93B4-798CCD9AB581}"/>
          </ac:spMkLst>
        </pc:spChg>
        <pc:spChg chg="add del">
          <ac:chgData name="Bob Cornelissen" userId="b264d08d-6d04-401f-b698-27bce6ea64b4" providerId="ADAL" clId="{6355D95C-49CA-4AD8-8863-3C248BE08D67}" dt="2023-10-17T13:28:22.083" v="1856" actId="26606"/>
          <ac:spMkLst>
            <pc:docMk/>
            <pc:sldMk cId="2762520254" sldId="1423"/>
            <ac:spMk id="76" creationId="{DE4D62F9-188E-4530-84C2-24BDEE4BEB82}"/>
          </ac:spMkLst>
        </pc:spChg>
        <pc:spChg chg="add del">
          <ac:chgData name="Bob Cornelissen" userId="b264d08d-6d04-401f-b698-27bce6ea64b4" providerId="ADAL" clId="{6355D95C-49CA-4AD8-8863-3C248BE08D67}" dt="2023-10-17T13:28:22.083" v="1856" actId="26606"/>
          <ac:spMkLst>
            <pc:docMk/>
            <pc:sldMk cId="2762520254" sldId="1423"/>
            <ac:spMk id="77" creationId="{20F6071B-48FA-4685-A9C9-A7B21E1C14CC}"/>
          </ac:spMkLst>
        </pc:spChg>
        <pc:spChg chg="add del">
          <ac:chgData name="Bob Cornelissen" userId="b264d08d-6d04-401f-b698-27bce6ea64b4" providerId="ADAL" clId="{6355D95C-49CA-4AD8-8863-3C248BE08D67}" dt="2023-10-17T13:28:22.083" v="1856" actId="26606"/>
          <ac:spMkLst>
            <pc:docMk/>
            <pc:sldMk cId="2762520254" sldId="1423"/>
            <ac:spMk id="78" creationId="{8C56044C-1580-4C45-8AA3-F2A07478B455}"/>
          </ac:spMkLst>
        </pc:spChg>
        <pc:spChg chg="add del">
          <ac:chgData name="Bob Cornelissen" userId="b264d08d-6d04-401f-b698-27bce6ea64b4" providerId="ADAL" clId="{6355D95C-49CA-4AD8-8863-3C248BE08D67}" dt="2023-10-17T13:28:22.083" v="1856" actId="26606"/>
          <ac:spMkLst>
            <pc:docMk/>
            <pc:sldMk cId="2762520254" sldId="1423"/>
            <ac:spMk id="79" creationId="{51A8E3CE-561F-42BE-B6A2-FBE96F9A8280}"/>
          </ac:spMkLst>
        </pc:spChg>
        <pc:spChg chg="add del">
          <ac:chgData name="Bob Cornelissen" userId="b264d08d-6d04-401f-b698-27bce6ea64b4" providerId="ADAL" clId="{6355D95C-49CA-4AD8-8863-3C248BE08D67}" dt="2023-10-17T13:28:22.083" v="1856" actId="26606"/>
          <ac:spMkLst>
            <pc:docMk/>
            <pc:sldMk cId="2762520254" sldId="1423"/>
            <ac:spMk id="80" creationId="{7DE548AA-7E1A-497C-8B79-C74F42ACFB16}"/>
          </ac:spMkLst>
        </pc:spChg>
        <pc:spChg chg="add del">
          <ac:chgData name="Bob Cornelissen" userId="b264d08d-6d04-401f-b698-27bce6ea64b4" providerId="ADAL" clId="{6355D95C-49CA-4AD8-8863-3C248BE08D67}" dt="2023-10-17T13:29:01.611" v="1863" actId="26606"/>
          <ac:spMkLst>
            <pc:docMk/>
            <pc:sldMk cId="2762520254" sldId="1423"/>
            <ac:spMk id="84" creationId="{989BE678-777B-482A-A616-FEDC47B162E5}"/>
          </ac:spMkLst>
        </pc:spChg>
        <pc:spChg chg="add del">
          <ac:chgData name="Bob Cornelissen" userId="b264d08d-6d04-401f-b698-27bce6ea64b4" providerId="ADAL" clId="{6355D95C-49CA-4AD8-8863-3C248BE08D67}" dt="2023-10-17T13:29:01.611" v="1863" actId="26606"/>
          <ac:spMkLst>
            <pc:docMk/>
            <pc:sldMk cId="2762520254" sldId="1423"/>
            <ac:spMk id="87" creationId="{D28BE0C3-2102-4820-B88B-A448B1840D14}"/>
          </ac:spMkLst>
        </pc:spChg>
        <pc:spChg chg="add del">
          <ac:chgData name="Bob Cornelissen" userId="b264d08d-6d04-401f-b698-27bce6ea64b4" providerId="ADAL" clId="{6355D95C-49CA-4AD8-8863-3C248BE08D67}" dt="2023-10-17T13:29:01.611" v="1863" actId="26606"/>
          <ac:spMkLst>
            <pc:docMk/>
            <pc:sldMk cId="2762520254" sldId="1423"/>
            <ac:spMk id="88" creationId="{E4F17063-EDA4-417B-946F-BA357F3B390D}"/>
          </ac:spMkLst>
        </pc:spChg>
        <pc:spChg chg="add del">
          <ac:chgData name="Bob Cornelissen" userId="b264d08d-6d04-401f-b698-27bce6ea64b4" providerId="ADAL" clId="{6355D95C-49CA-4AD8-8863-3C248BE08D67}" dt="2023-10-17T13:29:01.611" v="1863" actId="26606"/>
          <ac:spMkLst>
            <pc:docMk/>
            <pc:sldMk cId="2762520254" sldId="1423"/>
            <ac:spMk id="89" creationId="{D36F3EEA-55D4-4677-80E7-92D00B8F343B}"/>
          </ac:spMkLst>
        </pc:spChg>
        <pc:picChg chg="add del mod">
          <ac:chgData name="Bob Cornelissen" userId="b264d08d-6d04-401f-b698-27bce6ea64b4" providerId="ADAL" clId="{6355D95C-49CA-4AD8-8863-3C248BE08D67}" dt="2023-10-17T13:27:19.538" v="1841" actId="478"/>
          <ac:picMkLst>
            <pc:docMk/>
            <pc:sldMk cId="2762520254" sldId="1423"/>
            <ac:picMk id="5" creationId="{15F58873-C548-5EA7-0169-2BB1724DD925}"/>
          </ac:picMkLst>
        </pc:picChg>
        <pc:picChg chg="add mod">
          <ac:chgData name="Bob Cornelissen" userId="b264d08d-6d04-401f-b698-27bce6ea64b4" providerId="ADAL" clId="{6355D95C-49CA-4AD8-8863-3C248BE08D67}" dt="2023-10-17T13:29:09.116" v="1865" actId="1076"/>
          <ac:picMkLst>
            <pc:docMk/>
            <pc:sldMk cId="2762520254" sldId="1423"/>
            <ac:picMk id="6" creationId="{0068079F-EB62-C623-E70A-238A09C3267E}"/>
          </ac:picMkLst>
        </pc:picChg>
        <pc:picChg chg="add del">
          <ac:chgData name="Bob Cornelissen" userId="b264d08d-6d04-401f-b698-27bce6ea64b4" providerId="ADAL" clId="{6355D95C-49CA-4AD8-8863-3C248BE08D67}" dt="2023-10-17T13:29:01.611" v="1863" actId="26606"/>
          <ac:picMkLst>
            <pc:docMk/>
            <pc:sldMk cId="2762520254" sldId="1423"/>
            <ac:picMk id="9" creationId="{DF19BAF3-7E20-4B9D-B544-BABAEEA1FA75}"/>
          </ac:picMkLst>
        </pc:picChg>
        <pc:picChg chg="add del">
          <ac:chgData name="Bob Cornelissen" userId="b264d08d-6d04-401f-b698-27bce6ea64b4" providerId="ADAL" clId="{6355D95C-49CA-4AD8-8863-3C248BE08D67}" dt="2023-10-17T13:29:01.611" v="1863" actId="26606"/>
          <ac:picMkLst>
            <pc:docMk/>
            <pc:sldMk cId="2762520254" sldId="1423"/>
            <ac:picMk id="11" creationId="{950648F4-ABCD-4DF0-8641-76CFB2354721}"/>
          </ac:picMkLst>
        </pc:picChg>
        <pc:picChg chg="add del">
          <ac:chgData name="Bob Cornelissen" userId="b264d08d-6d04-401f-b698-27bce6ea64b4" providerId="ADAL" clId="{6355D95C-49CA-4AD8-8863-3C248BE08D67}" dt="2023-10-17T13:29:01.611" v="1863" actId="26606"/>
          <ac:picMkLst>
            <pc:docMk/>
            <pc:sldMk cId="2762520254" sldId="1423"/>
            <ac:picMk id="15" creationId="{CF1EB4BD-9C7E-4AA3-9681-C7EB0DA6250B}"/>
          </ac:picMkLst>
        </pc:picChg>
        <pc:picChg chg="add del">
          <ac:chgData name="Bob Cornelissen" userId="b264d08d-6d04-401f-b698-27bce6ea64b4" providerId="ADAL" clId="{6355D95C-49CA-4AD8-8863-3C248BE08D67}" dt="2023-10-17T13:29:01.611" v="1863" actId="26606"/>
          <ac:picMkLst>
            <pc:docMk/>
            <pc:sldMk cId="2762520254" sldId="1423"/>
            <ac:picMk id="17" creationId="{94AAE3AA-3759-4D28-B0EF-575F25A5146C}"/>
          </ac:picMkLst>
        </pc:picChg>
        <pc:picChg chg="add del">
          <ac:chgData name="Bob Cornelissen" userId="b264d08d-6d04-401f-b698-27bce6ea64b4" providerId="ADAL" clId="{6355D95C-49CA-4AD8-8863-3C248BE08D67}" dt="2023-10-17T13:27:57.771" v="1847" actId="26606"/>
          <ac:picMkLst>
            <pc:docMk/>
            <pc:sldMk cId="2762520254" sldId="1423"/>
            <ac:picMk id="28" creationId="{DF19BAF3-7E20-4B9D-B544-BABAEEA1FA75}"/>
          </ac:picMkLst>
        </pc:picChg>
        <pc:picChg chg="add del">
          <ac:chgData name="Bob Cornelissen" userId="b264d08d-6d04-401f-b698-27bce6ea64b4" providerId="ADAL" clId="{6355D95C-49CA-4AD8-8863-3C248BE08D67}" dt="2023-10-17T13:27:57.771" v="1847" actId="26606"/>
          <ac:picMkLst>
            <pc:docMk/>
            <pc:sldMk cId="2762520254" sldId="1423"/>
            <ac:picMk id="30" creationId="{950648F4-ABCD-4DF0-8641-76CFB2354721}"/>
          </ac:picMkLst>
        </pc:picChg>
        <pc:picChg chg="add del">
          <ac:chgData name="Bob Cornelissen" userId="b264d08d-6d04-401f-b698-27bce6ea64b4" providerId="ADAL" clId="{6355D95C-49CA-4AD8-8863-3C248BE08D67}" dt="2023-10-17T13:27:57.771" v="1847" actId="26606"/>
          <ac:picMkLst>
            <pc:docMk/>
            <pc:sldMk cId="2762520254" sldId="1423"/>
            <ac:picMk id="34" creationId="{CF1EB4BD-9C7E-4AA3-9681-C7EB0DA6250B}"/>
          </ac:picMkLst>
        </pc:picChg>
        <pc:picChg chg="add del">
          <ac:chgData name="Bob Cornelissen" userId="b264d08d-6d04-401f-b698-27bce6ea64b4" providerId="ADAL" clId="{6355D95C-49CA-4AD8-8863-3C248BE08D67}" dt="2023-10-17T13:27:57.771" v="1847" actId="26606"/>
          <ac:picMkLst>
            <pc:docMk/>
            <pc:sldMk cId="2762520254" sldId="1423"/>
            <ac:picMk id="36" creationId="{94AAE3AA-3759-4D28-B0EF-575F25A5146C}"/>
          </ac:picMkLst>
        </pc:picChg>
        <pc:picChg chg="add del">
          <ac:chgData name="Bob Cornelissen" userId="b264d08d-6d04-401f-b698-27bce6ea64b4" providerId="ADAL" clId="{6355D95C-49CA-4AD8-8863-3C248BE08D67}" dt="2023-10-17T13:27:59.288" v="1849" actId="26606"/>
          <ac:picMkLst>
            <pc:docMk/>
            <pc:sldMk cId="2762520254" sldId="1423"/>
            <ac:picMk id="41" creationId="{41B68C77-138E-4BF7-A276-BD0C78A4219F}"/>
          </ac:picMkLst>
        </pc:picChg>
        <pc:picChg chg="add del">
          <ac:chgData name="Bob Cornelissen" userId="b264d08d-6d04-401f-b698-27bce6ea64b4" providerId="ADAL" clId="{6355D95C-49CA-4AD8-8863-3C248BE08D67}" dt="2023-10-17T13:27:59.288" v="1849" actId="26606"/>
          <ac:picMkLst>
            <pc:docMk/>
            <pc:sldMk cId="2762520254" sldId="1423"/>
            <ac:picMk id="43" creationId="{7C268552-D473-46ED-B1B8-422042C4DEF1}"/>
          </ac:picMkLst>
        </pc:picChg>
        <pc:picChg chg="add del">
          <ac:chgData name="Bob Cornelissen" userId="b264d08d-6d04-401f-b698-27bce6ea64b4" providerId="ADAL" clId="{6355D95C-49CA-4AD8-8863-3C248BE08D67}" dt="2023-10-17T13:27:59.288" v="1849" actId="26606"/>
          <ac:picMkLst>
            <pc:docMk/>
            <pc:sldMk cId="2762520254" sldId="1423"/>
            <ac:picMk id="47" creationId="{B9238B3E-24AA-439A-B527-6C5DF6D72145}"/>
          </ac:picMkLst>
        </pc:picChg>
        <pc:picChg chg="add del">
          <ac:chgData name="Bob Cornelissen" userId="b264d08d-6d04-401f-b698-27bce6ea64b4" providerId="ADAL" clId="{6355D95C-49CA-4AD8-8863-3C248BE08D67}" dt="2023-10-17T13:27:59.288" v="1849" actId="26606"/>
          <ac:picMkLst>
            <pc:docMk/>
            <pc:sldMk cId="2762520254" sldId="1423"/>
            <ac:picMk id="48" creationId="{69F01145-BEA3-4CBF-AA21-10077B948CA8}"/>
          </ac:picMkLst>
        </pc:picChg>
        <pc:picChg chg="add del">
          <ac:chgData name="Bob Cornelissen" userId="b264d08d-6d04-401f-b698-27bce6ea64b4" providerId="ADAL" clId="{6355D95C-49CA-4AD8-8863-3C248BE08D67}" dt="2023-10-17T13:28:13.525" v="1852" actId="26606"/>
          <ac:picMkLst>
            <pc:docMk/>
            <pc:sldMk cId="2762520254" sldId="1423"/>
            <ac:picMk id="51" creationId="{DF19BAF3-7E20-4B9D-B544-BABAEEA1FA75}"/>
          </ac:picMkLst>
        </pc:picChg>
        <pc:picChg chg="add del">
          <ac:chgData name="Bob Cornelissen" userId="b264d08d-6d04-401f-b698-27bce6ea64b4" providerId="ADAL" clId="{6355D95C-49CA-4AD8-8863-3C248BE08D67}" dt="2023-10-17T13:28:13.525" v="1852" actId="26606"/>
          <ac:picMkLst>
            <pc:docMk/>
            <pc:sldMk cId="2762520254" sldId="1423"/>
            <ac:picMk id="52" creationId="{950648F4-ABCD-4DF0-8641-76CFB2354721}"/>
          </ac:picMkLst>
        </pc:picChg>
        <pc:picChg chg="add del">
          <ac:chgData name="Bob Cornelissen" userId="b264d08d-6d04-401f-b698-27bce6ea64b4" providerId="ADAL" clId="{6355D95C-49CA-4AD8-8863-3C248BE08D67}" dt="2023-10-17T13:28:13.525" v="1852" actId="26606"/>
          <ac:picMkLst>
            <pc:docMk/>
            <pc:sldMk cId="2762520254" sldId="1423"/>
            <ac:picMk id="54" creationId="{CF1EB4BD-9C7E-4AA3-9681-C7EB0DA6250B}"/>
          </ac:picMkLst>
        </pc:picChg>
        <pc:picChg chg="add del">
          <ac:chgData name="Bob Cornelissen" userId="b264d08d-6d04-401f-b698-27bce6ea64b4" providerId="ADAL" clId="{6355D95C-49CA-4AD8-8863-3C248BE08D67}" dt="2023-10-17T13:28:13.525" v="1852" actId="26606"/>
          <ac:picMkLst>
            <pc:docMk/>
            <pc:sldMk cId="2762520254" sldId="1423"/>
            <ac:picMk id="55" creationId="{94AAE3AA-3759-4D28-B0EF-575F25A5146C}"/>
          </ac:picMkLst>
        </pc:picChg>
        <pc:picChg chg="add del">
          <ac:chgData name="Bob Cornelissen" userId="b264d08d-6d04-401f-b698-27bce6ea64b4" providerId="ADAL" clId="{6355D95C-49CA-4AD8-8863-3C248BE08D67}" dt="2023-10-17T13:28:17.784" v="1854" actId="26606"/>
          <ac:picMkLst>
            <pc:docMk/>
            <pc:sldMk cId="2762520254" sldId="1423"/>
            <ac:picMk id="60" creationId="{41B68C77-138E-4BF7-A276-BD0C78A4219F}"/>
          </ac:picMkLst>
        </pc:picChg>
        <pc:picChg chg="add del">
          <ac:chgData name="Bob Cornelissen" userId="b264d08d-6d04-401f-b698-27bce6ea64b4" providerId="ADAL" clId="{6355D95C-49CA-4AD8-8863-3C248BE08D67}" dt="2023-10-17T13:28:17.784" v="1854" actId="26606"/>
          <ac:picMkLst>
            <pc:docMk/>
            <pc:sldMk cId="2762520254" sldId="1423"/>
            <ac:picMk id="61" creationId="{7C268552-D473-46ED-B1B8-422042C4DEF1}"/>
          </ac:picMkLst>
        </pc:picChg>
        <pc:picChg chg="add del">
          <ac:chgData name="Bob Cornelissen" userId="b264d08d-6d04-401f-b698-27bce6ea64b4" providerId="ADAL" clId="{6355D95C-49CA-4AD8-8863-3C248BE08D67}" dt="2023-10-17T13:28:17.784" v="1854" actId="26606"/>
          <ac:picMkLst>
            <pc:docMk/>
            <pc:sldMk cId="2762520254" sldId="1423"/>
            <ac:picMk id="63" creationId="{B9238B3E-24AA-439A-B527-6C5DF6D72145}"/>
          </ac:picMkLst>
        </pc:picChg>
        <pc:picChg chg="add del">
          <ac:chgData name="Bob Cornelissen" userId="b264d08d-6d04-401f-b698-27bce6ea64b4" providerId="ADAL" clId="{6355D95C-49CA-4AD8-8863-3C248BE08D67}" dt="2023-10-17T13:28:17.784" v="1854" actId="26606"/>
          <ac:picMkLst>
            <pc:docMk/>
            <pc:sldMk cId="2762520254" sldId="1423"/>
            <ac:picMk id="64" creationId="{69F01145-BEA3-4CBF-AA21-10077B948CA8}"/>
          </ac:picMkLst>
        </pc:picChg>
        <pc:picChg chg="add del">
          <ac:chgData name="Bob Cornelissen" userId="b264d08d-6d04-401f-b698-27bce6ea64b4" providerId="ADAL" clId="{6355D95C-49CA-4AD8-8863-3C248BE08D67}" dt="2023-10-17T13:28:22.083" v="1856" actId="26606"/>
          <ac:picMkLst>
            <pc:docMk/>
            <pc:sldMk cId="2762520254" sldId="1423"/>
            <ac:picMk id="71" creationId="{41B68C77-138E-4BF7-A276-BD0C78A4219F}"/>
          </ac:picMkLst>
        </pc:picChg>
        <pc:picChg chg="add del">
          <ac:chgData name="Bob Cornelissen" userId="b264d08d-6d04-401f-b698-27bce6ea64b4" providerId="ADAL" clId="{6355D95C-49CA-4AD8-8863-3C248BE08D67}" dt="2023-10-17T13:28:22.083" v="1856" actId="26606"/>
          <ac:picMkLst>
            <pc:docMk/>
            <pc:sldMk cId="2762520254" sldId="1423"/>
            <ac:picMk id="72" creationId="{7C268552-D473-46ED-B1B8-422042C4DEF1}"/>
          </ac:picMkLst>
        </pc:picChg>
        <pc:picChg chg="add del">
          <ac:chgData name="Bob Cornelissen" userId="b264d08d-6d04-401f-b698-27bce6ea64b4" providerId="ADAL" clId="{6355D95C-49CA-4AD8-8863-3C248BE08D67}" dt="2023-10-17T13:28:22.083" v="1856" actId="26606"/>
          <ac:picMkLst>
            <pc:docMk/>
            <pc:sldMk cId="2762520254" sldId="1423"/>
            <ac:picMk id="74" creationId="{B9238B3E-24AA-439A-B527-6C5DF6D72145}"/>
          </ac:picMkLst>
        </pc:picChg>
        <pc:picChg chg="add del">
          <ac:chgData name="Bob Cornelissen" userId="b264d08d-6d04-401f-b698-27bce6ea64b4" providerId="ADAL" clId="{6355D95C-49CA-4AD8-8863-3C248BE08D67}" dt="2023-10-17T13:28:22.083" v="1856" actId="26606"/>
          <ac:picMkLst>
            <pc:docMk/>
            <pc:sldMk cId="2762520254" sldId="1423"/>
            <ac:picMk id="75" creationId="{69F01145-BEA3-4CBF-AA21-10077B948CA8}"/>
          </ac:picMkLst>
        </pc:picChg>
        <pc:picChg chg="add del">
          <ac:chgData name="Bob Cornelissen" userId="b264d08d-6d04-401f-b698-27bce6ea64b4" providerId="ADAL" clId="{6355D95C-49CA-4AD8-8863-3C248BE08D67}" dt="2023-10-17T13:29:01.611" v="1863" actId="26606"/>
          <ac:picMkLst>
            <pc:docMk/>
            <pc:sldMk cId="2762520254" sldId="1423"/>
            <ac:picMk id="82" creationId="{DF19BAF3-7E20-4B9D-B544-BABAEEA1FA75}"/>
          </ac:picMkLst>
        </pc:picChg>
        <pc:picChg chg="add del">
          <ac:chgData name="Bob Cornelissen" userId="b264d08d-6d04-401f-b698-27bce6ea64b4" providerId="ADAL" clId="{6355D95C-49CA-4AD8-8863-3C248BE08D67}" dt="2023-10-17T13:29:01.611" v="1863" actId="26606"/>
          <ac:picMkLst>
            <pc:docMk/>
            <pc:sldMk cId="2762520254" sldId="1423"/>
            <ac:picMk id="83" creationId="{950648F4-ABCD-4DF0-8641-76CFB2354721}"/>
          </ac:picMkLst>
        </pc:picChg>
        <pc:picChg chg="add del">
          <ac:chgData name="Bob Cornelissen" userId="b264d08d-6d04-401f-b698-27bce6ea64b4" providerId="ADAL" clId="{6355D95C-49CA-4AD8-8863-3C248BE08D67}" dt="2023-10-17T13:29:01.611" v="1863" actId="26606"/>
          <ac:picMkLst>
            <pc:docMk/>
            <pc:sldMk cId="2762520254" sldId="1423"/>
            <ac:picMk id="85" creationId="{CF1EB4BD-9C7E-4AA3-9681-C7EB0DA6250B}"/>
          </ac:picMkLst>
        </pc:picChg>
        <pc:picChg chg="add del">
          <ac:chgData name="Bob Cornelissen" userId="b264d08d-6d04-401f-b698-27bce6ea64b4" providerId="ADAL" clId="{6355D95C-49CA-4AD8-8863-3C248BE08D67}" dt="2023-10-17T13:29:01.611" v="1863" actId="26606"/>
          <ac:picMkLst>
            <pc:docMk/>
            <pc:sldMk cId="2762520254" sldId="1423"/>
            <ac:picMk id="86" creationId="{94AAE3AA-3759-4D28-B0EF-575F25A5146C}"/>
          </ac:picMkLst>
        </pc:picChg>
      </pc:sldChg>
      <pc:sldChg chg="addSp modSp new mod setBg setClrOvrMap modNotesTx">
        <pc:chgData name="Bob Cornelissen" userId="b264d08d-6d04-401f-b698-27bce6ea64b4" providerId="ADAL" clId="{6355D95C-49CA-4AD8-8863-3C248BE08D67}" dt="2023-10-19T10:37:08.244" v="16300" actId="20577"/>
        <pc:sldMkLst>
          <pc:docMk/>
          <pc:sldMk cId="4067502282" sldId="1424"/>
        </pc:sldMkLst>
        <pc:spChg chg="mod">
          <ac:chgData name="Bob Cornelissen" userId="b264d08d-6d04-401f-b698-27bce6ea64b4" providerId="ADAL" clId="{6355D95C-49CA-4AD8-8863-3C248BE08D67}" dt="2023-10-16T08:56:22.702" v="800" actId="20577"/>
          <ac:spMkLst>
            <pc:docMk/>
            <pc:sldMk cId="4067502282" sldId="1424"/>
            <ac:spMk id="2" creationId="{581F98FD-E9F1-BC8A-8575-C8C6419B335D}"/>
          </ac:spMkLst>
        </pc:spChg>
        <pc:spChg chg="mod ord">
          <ac:chgData name="Bob Cornelissen" userId="b264d08d-6d04-401f-b698-27bce6ea64b4" providerId="ADAL" clId="{6355D95C-49CA-4AD8-8863-3C248BE08D67}" dt="2023-10-16T08:56:57.792" v="826" actId="20577"/>
          <ac:spMkLst>
            <pc:docMk/>
            <pc:sldMk cId="4067502282" sldId="1424"/>
            <ac:spMk id="3" creationId="{032C7444-3C4E-474A-A790-92125325B452}"/>
          </ac:spMkLst>
        </pc:spChg>
        <pc:spChg chg="add">
          <ac:chgData name="Bob Cornelissen" userId="b264d08d-6d04-401f-b698-27bce6ea64b4" providerId="ADAL" clId="{6355D95C-49CA-4AD8-8863-3C248BE08D67}" dt="2023-10-16T08:56:03.977" v="785" actId="26606"/>
          <ac:spMkLst>
            <pc:docMk/>
            <pc:sldMk cId="4067502282" sldId="1424"/>
            <ac:spMk id="14" creationId="{4AC0CD9D-7610-4620-93B4-798CCD9AB581}"/>
          </ac:spMkLst>
        </pc:spChg>
        <pc:spChg chg="add">
          <ac:chgData name="Bob Cornelissen" userId="b264d08d-6d04-401f-b698-27bce6ea64b4" providerId="ADAL" clId="{6355D95C-49CA-4AD8-8863-3C248BE08D67}" dt="2023-10-16T08:56:03.977" v="785" actId="26606"/>
          <ac:spMkLst>
            <pc:docMk/>
            <pc:sldMk cId="4067502282" sldId="1424"/>
            <ac:spMk id="20" creationId="{DE4D62F9-188E-4530-84C2-24BDEE4BEB82}"/>
          </ac:spMkLst>
        </pc:spChg>
        <pc:spChg chg="add">
          <ac:chgData name="Bob Cornelissen" userId="b264d08d-6d04-401f-b698-27bce6ea64b4" providerId="ADAL" clId="{6355D95C-49CA-4AD8-8863-3C248BE08D67}" dt="2023-10-16T08:56:03.977" v="785" actId="26606"/>
          <ac:spMkLst>
            <pc:docMk/>
            <pc:sldMk cId="4067502282" sldId="1424"/>
            <ac:spMk id="22" creationId="{49076D5E-68ED-4CD1-A04F-E7934EBFAAD9}"/>
          </ac:spMkLst>
        </pc:spChg>
        <pc:spChg chg="add">
          <ac:chgData name="Bob Cornelissen" userId="b264d08d-6d04-401f-b698-27bce6ea64b4" providerId="ADAL" clId="{6355D95C-49CA-4AD8-8863-3C248BE08D67}" dt="2023-10-16T08:56:03.977" v="785" actId="26606"/>
          <ac:spMkLst>
            <pc:docMk/>
            <pc:sldMk cId="4067502282" sldId="1424"/>
            <ac:spMk id="24" creationId="{21BE0A6B-EBF8-4301-B1AE-F6A1C4003E2A}"/>
          </ac:spMkLst>
        </pc:spChg>
        <pc:spChg chg="add">
          <ac:chgData name="Bob Cornelissen" userId="b264d08d-6d04-401f-b698-27bce6ea64b4" providerId="ADAL" clId="{6355D95C-49CA-4AD8-8863-3C248BE08D67}" dt="2023-10-16T08:56:03.977" v="785" actId="26606"/>
          <ac:spMkLst>
            <pc:docMk/>
            <pc:sldMk cId="4067502282" sldId="1424"/>
            <ac:spMk id="26" creationId="{03C06118-B3FE-4B51-80A1-B82C2E9FF970}"/>
          </ac:spMkLst>
        </pc:spChg>
        <pc:spChg chg="add">
          <ac:chgData name="Bob Cornelissen" userId="b264d08d-6d04-401f-b698-27bce6ea64b4" providerId="ADAL" clId="{6355D95C-49CA-4AD8-8863-3C248BE08D67}" dt="2023-10-16T08:56:03.977" v="785" actId="26606"/>
          <ac:spMkLst>
            <pc:docMk/>
            <pc:sldMk cId="4067502282" sldId="1424"/>
            <ac:spMk id="28" creationId="{172BE3F8-96D6-4535-9AE4-694DC4F5B13F}"/>
          </ac:spMkLst>
        </pc:spChg>
        <pc:picChg chg="add mod">
          <ac:chgData name="Bob Cornelissen" userId="b264d08d-6d04-401f-b698-27bce6ea64b4" providerId="ADAL" clId="{6355D95C-49CA-4AD8-8863-3C248BE08D67}" dt="2023-10-16T08:56:10.211" v="786" actId="14100"/>
          <ac:picMkLst>
            <pc:docMk/>
            <pc:sldMk cId="4067502282" sldId="1424"/>
            <ac:picMk id="5" creationId="{EF72F879-CF09-586A-3560-EF5C42B06214}"/>
          </ac:picMkLst>
        </pc:picChg>
        <pc:picChg chg="add">
          <ac:chgData name="Bob Cornelissen" userId="b264d08d-6d04-401f-b698-27bce6ea64b4" providerId="ADAL" clId="{6355D95C-49CA-4AD8-8863-3C248BE08D67}" dt="2023-10-16T08:56:03.977" v="785" actId="26606"/>
          <ac:picMkLst>
            <pc:docMk/>
            <pc:sldMk cId="4067502282" sldId="1424"/>
            <ac:picMk id="10" creationId="{41B68C77-138E-4BF7-A276-BD0C78A4219F}"/>
          </ac:picMkLst>
        </pc:picChg>
        <pc:picChg chg="add">
          <ac:chgData name="Bob Cornelissen" userId="b264d08d-6d04-401f-b698-27bce6ea64b4" providerId="ADAL" clId="{6355D95C-49CA-4AD8-8863-3C248BE08D67}" dt="2023-10-16T08:56:03.977" v="785" actId="26606"/>
          <ac:picMkLst>
            <pc:docMk/>
            <pc:sldMk cId="4067502282" sldId="1424"/>
            <ac:picMk id="12" creationId="{7C268552-D473-46ED-B1B8-422042C4DEF1}"/>
          </ac:picMkLst>
        </pc:picChg>
        <pc:picChg chg="add">
          <ac:chgData name="Bob Cornelissen" userId="b264d08d-6d04-401f-b698-27bce6ea64b4" providerId="ADAL" clId="{6355D95C-49CA-4AD8-8863-3C248BE08D67}" dt="2023-10-16T08:56:03.977" v="785" actId="26606"/>
          <ac:picMkLst>
            <pc:docMk/>
            <pc:sldMk cId="4067502282" sldId="1424"/>
            <ac:picMk id="16" creationId="{B9238B3E-24AA-439A-B527-6C5DF6D72145}"/>
          </ac:picMkLst>
        </pc:picChg>
        <pc:picChg chg="add">
          <ac:chgData name="Bob Cornelissen" userId="b264d08d-6d04-401f-b698-27bce6ea64b4" providerId="ADAL" clId="{6355D95C-49CA-4AD8-8863-3C248BE08D67}" dt="2023-10-16T08:56:03.977" v="785" actId="26606"/>
          <ac:picMkLst>
            <pc:docMk/>
            <pc:sldMk cId="4067502282" sldId="1424"/>
            <ac:picMk id="18" creationId="{69F01145-BEA3-4CBF-AA21-10077B948CA8}"/>
          </ac:picMkLst>
        </pc:picChg>
      </pc:sldChg>
      <pc:sldChg chg="addSp delSp modSp new mod modAnim modNotesTx">
        <pc:chgData name="Bob Cornelissen" userId="b264d08d-6d04-401f-b698-27bce6ea64b4" providerId="ADAL" clId="{6355D95C-49CA-4AD8-8863-3C248BE08D67}" dt="2023-10-19T10:31:04.207" v="15412" actId="20577"/>
        <pc:sldMkLst>
          <pc:docMk/>
          <pc:sldMk cId="3021409302" sldId="1425"/>
        </pc:sldMkLst>
        <pc:spChg chg="del">
          <ac:chgData name="Bob Cornelissen" userId="b264d08d-6d04-401f-b698-27bce6ea64b4" providerId="ADAL" clId="{6355D95C-49CA-4AD8-8863-3C248BE08D67}" dt="2023-10-19T08:15:52.975" v="1962" actId="478"/>
          <ac:spMkLst>
            <pc:docMk/>
            <pc:sldMk cId="3021409302" sldId="1425"/>
            <ac:spMk id="2" creationId="{8D2BCD34-C5AE-51D3-1413-1192A6A696FD}"/>
          </ac:spMkLst>
        </pc:spChg>
        <pc:spChg chg="del">
          <ac:chgData name="Bob Cornelissen" userId="b264d08d-6d04-401f-b698-27bce6ea64b4" providerId="ADAL" clId="{6355D95C-49CA-4AD8-8863-3C248BE08D67}" dt="2023-10-19T08:15:55.748" v="1963" actId="478"/>
          <ac:spMkLst>
            <pc:docMk/>
            <pc:sldMk cId="3021409302" sldId="1425"/>
            <ac:spMk id="3" creationId="{42854B0F-7E64-E504-C0A0-9AF5CB490579}"/>
          </ac:spMkLst>
        </pc:spChg>
        <pc:picChg chg="add mod">
          <ac:chgData name="Bob Cornelissen" userId="b264d08d-6d04-401f-b698-27bce6ea64b4" providerId="ADAL" clId="{6355D95C-49CA-4AD8-8863-3C248BE08D67}" dt="2023-10-19T08:16:18.309" v="1965" actId="1076"/>
          <ac:picMkLst>
            <pc:docMk/>
            <pc:sldMk cId="3021409302" sldId="1425"/>
            <ac:picMk id="5" creationId="{595BC879-FDB7-32A1-B070-8734EB0A92B3}"/>
          </ac:picMkLst>
        </pc:picChg>
        <pc:picChg chg="add mod">
          <ac:chgData name="Bob Cornelissen" userId="b264d08d-6d04-401f-b698-27bce6ea64b4" providerId="ADAL" clId="{6355D95C-49CA-4AD8-8863-3C248BE08D67}" dt="2023-10-19T08:37:37.095" v="2165" actId="208"/>
          <ac:picMkLst>
            <pc:docMk/>
            <pc:sldMk cId="3021409302" sldId="1425"/>
            <ac:picMk id="7" creationId="{3F1FD219-6D78-232D-69CB-E5F35BD04CD7}"/>
          </ac:picMkLst>
        </pc:picChg>
      </pc:sldChg>
      <pc:sldChg chg="del mod modShow">
        <pc:chgData name="Bob Cornelissen" userId="b264d08d-6d04-401f-b698-27bce6ea64b4" providerId="ADAL" clId="{6355D95C-49CA-4AD8-8863-3C248BE08D67}" dt="2023-10-19T10:47:52.697" v="17580" actId="2696"/>
        <pc:sldMkLst>
          <pc:docMk/>
          <pc:sldMk cId="2576224503" sldId="1426"/>
        </pc:sldMkLst>
      </pc:sldChg>
      <pc:sldChg chg="modSp mod modNotesTx">
        <pc:chgData name="Bob Cornelissen" userId="b264d08d-6d04-401f-b698-27bce6ea64b4" providerId="ADAL" clId="{6355D95C-49CA-4AD8-8863-3C248BE08D67}" dt="2023-10-19T10:09:13.269" v="12298" actId="6549"/>
        <pc:sldMkLst>
          <pc:docMk/>
          <pc:sldMk cId="1648902180" sldId="1427"/>
        </pc:sldMkLst>
        <pc:spChg chg="mod">
          <ac:chgData name="Bob Cornelissen" userId="b264d08d-6d04-401f-b698-27bce6ea64b4" providerId="ADAL" clId="{6355D95C-49CA-4AD8-8863-3C248BE08D67}" dt="2023-10-19T06:51:33.155" v="1941" actId="207"/>
          <ac:spMkLst>
            <pc:docMk/>
            <pc:sldMk cId="1648902180" sldId="1427"/>
            <ac:spMk id="24" creationId="{FF47B48A-77B5-5CEB-B3C2-3864D5E9561A}"/>
          </ac:spMkLst>
        </pc:spChg>
        <pc:spChg chg="mod">
          <ac:chgData name="Bob Cornelissen" userId="b264d08d-6d04-401f-b698-27bce6ea64b4" providerId="ADAL" clId="{6355D95C-49CA-4AD8-8863-3C248BE08D67}" dt="2023-10-19T06:51:33.155" v="1941" actId="207"/>
          <ac:spMkLst>
            <pc:docMk/>
            <pc:sldMk cId="1648902180" sldId="1427"/>
            <ac:spMk id="26" creationId="{0B8E7F07-3541-0FFA-F01A-914783AD6AA4}"/>
          </ac:spMkLst>
        </pc:spChg>
        <pc:spChg chg="mod">
          <ac:chgData name="Bob Cornelissen" userId="b264d08d-6d04-401f-b698-27bce6ea64b4" providerId="ADAL" clId="{6355D95C-49CA-4AD8-8863-3C248BE08D67}" dt="2023-10-19T06:51:33.155" v="1941" actId="207"/>
          <ac:spMkLst>
            <pc:docMk/>
            <pc:sldMk cId="1648902180" sldId="1427"/>
            <ac:spMk id="28" creationId="{5BC30245-49AD-06E6-1CA6-3F4B27BE03D5}"/>
          </ac:spMkLst>
        </pc:spChg>
        <pc:spChg chg="mod">
          <ac:chgData name="Bob Cornelissen" userId="b264d08d-6d04-401f-b698-27bce6ea64b4" providerId="ADAL" clId="{6355D95C-49CA-4AD8-8863-3C248BE08D67}" dt="2023-10-19T06:51:33.155" v="1941" actId="207"/>
          <ac:spMkLst>
            <pc:docMk/>
            <pc:sldMk cId="1648902180" sldId="1427"/>
            <ac:spMk id="30" creationId="{5094D76A-A149-6D55-E290-9C1A59471213}"/>
          </ac:spMkLst>
        </pc:spChg>
        <pc:spChg chg="mod">
          <ac:chgData name="Bob Cornelissen" userId="b264d08d-6d04-401f-b698-27bce6ea64b4" providerId="ADAL" clId="{6355D95C-49CA-4AD8-8863-3C248BE08D67}" dt="2023-10-19T06:51:33.155" v="1941" actId="207"/>
          <ac:spMkLst>
            <pc:docMk/>
            <pc:sldMk cId="1648902180" sldId="1427"/>
            <ac:spMk id="32" creationId="{CA6E74CC-AADA-B311-A6EC-E8A26072824C}"/>
          </ac:spMkLst>
        </pc:spChg>
      </pc:sldChg>
      <pc:sldChg chg="modSp mod modNotesTx">
        <pc:chgData name="Bob Cornelissen" userId="b264d08d-6d04-401f-b698-27bce6ea64b4" providerId="ADAL" clId="{6355D95C-49CA-4AD8-8863-3C248BE08D67}" dt="2023-10-19T09:26:14.679" v="6294" actId="20577"/>
        <pc:sldMkLst>
          <pc:docMk/>
          <pc:sldMk cId="981638232" sldId="1428"/>
        </pc:sldMkLst>
        <pc:spChg chg="mod">
          <ac:chgData name="Bob Cornelissen" userId="b264d08d-6d04-401f-b698-27bce6ea64b4" providerId="ADAL" clId="{6355D95C-49CA-4AD8-8863-3C248BE08D67}" dt="2023-10-19T06:38:46.026" v="1921" actId="108"/>
          <ac:spMkLst>
            <pc:docMk/>
            <pc:sldMk cId="981638232" sldId="1428"/>
            <ac:spMk id="2" creationId="{F9EF4444-43FB-449F-A248-F6A11E8A6818}"/>
          </ac:spMkLst>
        </pc:spChg>
        <pc:graphicFrameChg chg="mod">
          <ac:chgData name="Bob Cornelissen" userId="b264d08d-6d04-401f-b698-27bce6ea64b4" providerId="ADAL" clId="{6355D95C-49CA-4AD8-8863-3C248BE08D67}" dt="2023-10-19T06:39:22.980" v="1922" actId="207"/>
          <ac:graphicFrameMkLst>
            <pc:docMk/>
            <pc:sldMk cId="981638232" sldId="1428"/>
            <ac:graphicFrameMk id="6" creationId="{E0A69BE3-7491-E625-8A9F-99AAA602DAFB}"/>
          </ac:graphicFrameMkLst>
        </pc:graphicFrameChg>
      </pc:sldChg>
      <pc:sldChg chg="addSp delSp modSp new mod setBg modNotesTx">
        <pc:chgData name="Bob Cornelissen" userId="b264d08d-6d04-401f-b698-27bce6ea64b4" providerId="ADAL" clId="{6355D95C-49CA-4AD8-8863-3C248BE08D67}" dt="2023-10-19T10:21:15.557" v="14279" actId="20577"/>
        <pc:sldMkLst>
          <pc:docMk/>
          <pc:sldMk cId="1807138755" sldId="1429"/>
        </pc:sldMkLst>
        <pc:spChg chg="mod">
          <ac:chgData name="Bob Cornelissen" userId="b264d08d-6d04-401f-b698-27bce6ea64b4" providerId="ADAL" clId="{6355D95C-49CA-4AD8-8863-3C248BE08D67}" dt="2023-10-19T08:30:57.411" v="2150" actId="14100"/>
          <ac:spMkLst>
            <pc:docMk/>
            <pc:sldMk cId="1807138755" sldId="1429"/>
            <ac:spMk id="2" creationId="{DD71347E-B965-00B5-B242-FAC33FCD015B}"/>
          </ac:spMkLst>
        </pc:spChg>
        <pc:spChg chg="del">
          <ac:chgData name="Bob Cornelissen" userId="b264d08d-6d04-401f-b698-27bce6ea64b4" providerId="ADAL" clId="{6355D95C-49CA-4AD8-8863-3C248BE08D67}" dt="2023-10-19T08:30:48.119" v="2148" actId="26606"/>
          <ac:spMkLst>
            <pc:docMk/>
            <pc:sldMk cId="1807138755" sldId="1429"/>
            <ac:spMk id="3" creationId="{5704B49E-401A-07C6-A2E7-B48809899310}"/>
          </ac:spMkLst>
        </pc:spChg>
        <pc:spChg chg="add">
          <ac:chgData name="Bob Cornelissen" userId="b264d08d-6d04-401f-b698-27bce6ea64b4" providerId="ADAL" clId="{6355D95C-49CA-4AD8-8863-3C248BE08D67}" dt="2023-10-19T08:30:48.119" v="2148" actId="26606"/>
          <ac:spMkLst>
            <pc:docMk/>
            <pc:sldMk cId="1807138755" sldId="1429"/>
            <ac:spMk id="13" creationId="{989BE678-777B-482A-A616-FEDC47B162E5}"/>
          </ac:spMkLst>
        </pc:spChg>
        <pc:spChg chg="add">
          <ac:chgData name="Bob Cornelissen" userId="b264d08d-6d04-401f-b698-27bce6ea64b4" providerId="ADAL" clId="{6355D95C-49CA-4AD8-8863-3C248BE08D67}" dt="2023-10-19T08:30:48.119" v="2148" actId="26606"/>
          <ac:spMkLst>
            <pc:docMk/>
            <pc:sldMk cId="1807138755" sldId="1429"/>
            <ac:spMk id="19" creationId="{D28BE0C3-2102-4820-B88B-A448B1840D14}"/>
          </ac:spMkLst>
        </pc:spChg>
        <pc:spChg chg="add">
          <ac:chgData name="Bob Cornelissen" userId="b264d08d-6d04-401f-b698-27bce6ea64b4" providerId="ADAL" clId="{6355D95C-49CA-4AD8-8863-3C248BE08D67}" dt="2023-10-19T08:30:48.119" v="2148" actId="26606"/>
          <ac:spMkLst>
            <pc:docMk/>
            <pc:sldMk cId="1807138755" sldId="1429"/>
            <ac:spMk id="21" creationId="{E4F17063-EDA4-417B-946F-BA357F3B390D}"/>
          </ac:spMkLst>
        </pc:spChg>
        <pc:spChg chg="add">
          <ac:chgData name="Bob Cornelissen" userId="b264d08d-6d04-401f-b698-27bce6ea64b4" providerId="ADAL" clId="{6355D95C-49CA-4AD8-8863-3C248BE08D67}" dt="2023-10-19T08:30:48.119" v="2148" actId="26606"/>
          <ac:spMkLst>
            <pc:docMk/>
            <pc:sldMk cId="1807138755" sldId="1429"/>
            <ac:spMk id="23" creationId="{D36F3EEA-55D4-4677-80E7-92D00B8F343B}"/>
          </ac:spMkLst>
        </pc:spChg>
        <pc:picChg chg="add">
          <ac:chgData name="Bob Cornelissen" userId="b264d08d-6d04-401f-b698-27bce6ea64b4" providerId="ADAL" clId="{6355D95C-49CA-4AD8-8863-3C248BE08D67}" dt="2023-10-19T08:30:48.119" v="2148" actId="26606"/>
          <ac:picMkLst>
            <pc:docMk/>
            <pc:sldMk cId="1807138755" sldId="1429"/>
            <ac:picMk id="5" creationId="{B7293EB5-CC04-461A-784D-CA97CE9CC815}"/>
          </ac:picMkLst>
        </pc:picChg>
        <pc:picChg chg="add">
          <ac:chgData name="Bob Cornelissen" userId="b264d08d-6d04-401f-b698-27bce6ea64b4" providerId="ADAL" clId="{6355D95C-49CA-4AD8-8863-3C248BE08D67}" dt="2023-10-19T08:30:48.119" v="2148" actId="26606"/>
          <ac:picMkLst>
            <pc:docMk/>
            <pc:sldMk cId="1807138755" sldId="1429"/>
            <ac:picMk id="9" creationId="{DF19BAF3-7E20-4B9D-B544-BABAEEA1FA75}"/>
          </ac:picMkLst>
        </pc:picChg>
        <pc:picChg chg="add">
          <ac:chgData name="Bob Cornelissen" userId="b264d08d-6d04-401f-b698-27bce6ea64b4" providerId="ADAL" clId="{6355D95C-49CA-4AD8-8863-3C248BE08D67}" dt="2023-10-19T08:30:48.119" v="2148" actId="26606"/>
          <ac:picMkLst>
            <pc:docMk/>
            <pc:sldMk cId="1807138755" sldId="1429"/>
            <ac:picMk id="11" creationId="{950648F4-ABCD-4DF0-8641-76CFB2354721}"/>
          </ac:picMkLst>
        </pc:picChg>
        <pc:picChg chg="add">
          <ac:chgData name="Bob Cornelissen" userId="b264d08d-6d04-401f-b698-27bce6ea64b4" providerId="ADAL" clId="{6355D95C-49CA-4AD8-8863-3C248BE08D67}" dt="2023-10-19T08:30:48.119" v="2148" actId="26606"/>
          <ac:picMkLst>
            <pc:docMk/>
            <pc:sldMk cId="1807138755" sldId="1429"/>
            <ac:picMk id="15" creationId="{CF1EB4BD-9C7E-4AA3-9681-C7EB0DA6250B}"/>
          </ac:picMkLst>
        </pc:picChg>
        <pc:picChg chg="add">
          <ac:chgData name="Bob Cornelissen" userId="b264d08d-6d04-401f-b698-27bce6ea64b4" providerId="ADAL" clId="{6355D95C-49CA-4AD8-8863-3C248BE08D67}" dt="2023-10-19T08:30:48.119" v="2148" actId="26606"/>
          <ac:picMkLst>
            <pc:docMk/>
            <pc:sldMk cId="1807138755" sldId="1429"/>
            <ac:picMk id="17" creationId="{94AAE3AA-3759-4D28-B0EF-575F25A5146C}"/>
          </ac:picMkLst>
        </pc:picChg>
      </pc:sldChg>
      <pc:sldChg chg="addSp delSp modSp new mod modAnim modNotesTx">
        <pc:chgData name="Bob Cornelissen" userId="b264d08d-6d04-401f-b698-27bce6ea64b4" providerId="ADAL" clId="{6355D95C-49CA-4AD8-8863-3C248BE08D67}" dt="2023-10-19T10:35:04.749" v="15961" actId="20577"/>
        <pc:sldMkLst>
          <pc:docMk/>
          <pc:sldMk cId="1579978422" sldId="1430"/>
        </pc:sldMkLst>
        <pc:spChg chg="del">
          <ac:chgData name="Bob Cornelissen" userId="b264d08d-6d04-401f-b698-27bce6ea64b4" providerId="ADAL" clId="{6355D95C-49CA-4AD8-8863-3C248BE08D67}" dt="2023-10-19T08:18:43.190" v="1976" actId="478"/>
          <ac:spMkLst>
            <pc:docMk/>
            <pc:sldMk cId="1579978422" sldId="1430"/>
            <ac:spMk id="2" creationId="{E839FC80-50D4-1776-4BBA-D7738A4CC42A}"/>
          </ac:spMkLst>
        </pc:spChg>
        <pc:spChg chg="del">
          <ac:chgData name="Bob Cornelissen" userId="b264d08d-6d04-401f-b698-27bce6ea64b4" providerId="ADAL" clId="{6355D95C-49CA-4AD8-8863-3C248BE08D67}" dt="2023-10-19T08:18:45.546" v="1977" actId="478"/>
          <ac:spMkLst>
            <pc:docMk/>
            <pc:sldMk cId="1579978422" sldId="1430"/>
            <ac:spMk id="3" creationId="{2DFAB843-F0FF-FF25-5C0E-2CA54B870669}"/>
          </ac:spMkLst>
        </pc:spChg>
        <pc:picChg chg="add mod">
          <ac:chgData name="Bob Cornelissen" userId="b264d08d-6d04-401f-b698-27bce6ea64b4" providerId="ADAL" clId="{6355D95C-49CA-4AD8-8863-3C248BE08D67}" dt="2023-10-19T08:18:52.982" v="1979" actId="1076"/>
          <ac:picMkLst>
            <pc:docMk/>
            <pc:sldMk cId="1579978422" sldId="1430"/>
            <ac:picMk id="5" creationId="{1AFA75C1-EF9E-14FE-EAB3-2A6C6EDFF9EA}"/>
          </ac:picMkLst>
        </pc:picChg>
        <pc:picChg chg="add mod">
          <ac:chgData name="Bob Cornelissen" userId="b264d08d-6d04-401f-b698-27bce6ea64b4" providerId="ADAL" clId="{6355D95C-49CA-4AD8-8863-3C248BE08D67}" dt="2023-10-19T10:33:51.596" v="15715" actId="1076"/>
          <ac:picMkLst>
            <pc:docMk/>
            <pc:sldMk cId="1579978422" sldId="1430"/>
            <ac:picMk id="7" creationId="{1537C2DD-507E-15AF-D1C6-48B37F9EFA57}"/>
          </ac:picMkLst>
        </pc:picChg>
        <pc:picChg chg="add mod">
          <ac:chgData name="Bob Cornelissen" userId="b264d08d-6d04-401f-b698-27bce6ea64b4" providerId="ADAL" clId="{6355D95C-49CA-4AD8-8863-3C248BE08D67}" dt="2023-10-19T10:33:55.061" v="15716" actId="1076"/>
          <ac:picMkLst>
            <pc:docMk/>
            <pc:sldMk cId="1579978422" sldId="1430"/>
            <ac:picMk id="9" creationId="{1691DB91-5242-F12A-1CF2-848D4A212EE1}"/>
          </ac:picMkLst>
        </pc:picChg>
      </pc:sldChg>
      <pc:sldChg chg="addSp modSp new del mod setBg modAnim modShow modNotesTx">
        <pc:chgData name="Bob Cornelissen" userId="b264d08d-6d04-401f-b698-27bce6ea64b4" providerId="ADAL" clId="{6355D95C-49CA-4AD8-8863-3C248BE08D67}" dt="2023-10-19T10:47:58.738" v="17581" actId="2696"/>
        <pc:sldMkLst>
          <pc:docMk/>
          <pc:sldMk cId="170772950" sldId="1431"/>
        </pc:sldMkLst>
        <pc:spChg chg="mod">
          <ac:chgData name="Bob Cornelissen" userId="b264d08d-6d04-401f-b698-27bce6ea64b4" providerId="ADAL" clId="{6355D95C-49CA-4AD8-8863-3C248BE08D67}" dt="2023-10-19T08:41:16.627" v="2176" actId="207"/>
          <ac:spMkLst>
            <pc:docMk/>
            <pc:sldMk cId="170772950" sldId="1431"/>
            <ac:spMk id="2" creationId="{91C96663-B4A3-9728-BE97-094D94E99AB3}"/>
          </ac:spMkLst>
        </pc:spChg>
        <pc:spChg chg="mod">
          <ac:chgData name="Bob Cornelissen" userId="b264d08d-6d04-401f-b698-27bce6ea64b4" providerId="ADAL" clId="{6355D95C-49CA-4AD8-8863-3C248BE08D67}" dt="2023-10-19T08:39:36.898" v="2175" actId="113"/>
          <ac:spMkLst>
            <pc:docMk/>
            <pc:sldMk cId="170772950" sldId="1431"/>
            <ac:spMk id="3" creationId="{BF7BAA09-A42C-0E2B-B1BD-1A8AA1D79860}"/>
          </ac:spMkLst>
        </pc:spChg>
        <pc:spChg chg="add">
          <ac:chgData name="Bob Cornelissen" userId="b264d08d-6d04-401f-b698-27bce6ea64b4" providerId="ADAL" clId="{6355D95C-49CA-4AD8-8863-3C248BE08D67}" dt="2023-10-19T08:38:40.599" v="2166" actId="26606"/>
          <ac:spMkLst>
            <pc:docMk/>
            <pc:sldMk cId="170772950" sldId="1431"/>
            <ac:spMk id="13" creationId="{989BE678-777B-482A-A616-FEDC47B162E5}"/>
          </ac:spMkLst>
        </pc:spChg>
        <pc:spChg chg="add">
          <ac:chgData name="Bob Cornelissen" userId="b264d08d-6d04-401f-b698-27bce6ea64b4" providerId="ADAL" clId="{6355D95C-49CA-4AD8-8863-3C248BE08D67}" dt="2023-10-19T08:38:40.599" v="2166" actId="26606"/>
          <ac:spMkLst>
            <pc:docMk/>
            <pc:sldMk cId="170772950" sldId="1431"/>
            <ac:spMk id="19" creationId="{D28BE0C3-2102-4820-B88B-A448B1840D14}"/>
          </ac:spMkLst>
        </pc:spChg>
        <pc:spChg chg="add">
          <ac:chgData name="Bob Cornelissen" userId="b264d08d-6d04-401f-b698-27bce6ea64b4" providerId="ADAL" clId="{6355D95C-49CA-4AD8-8863-3C248BE08D67}" dt="2023-10-19T08:38:40.599" v="2166" actId="26606"/>
          <ac:spMkLst>
            <pc:docMk/>
            <pc:sldMk cId="170772950" sldId="1431"/>
            <ac:spMk id="21" creationId="{A26E2FAE-FA60-497B-B2CB-7702C6FF3A3F}"/>
          </ac:spMkLst>
        </pc:spChg>
        <pc:picChg chg="add">
          <ac:chgData name="Bob Cornelissen" userId="b264d08d-6d04-401f-b698-27bce6ea64b4" providerId="ADAL" clId="{6355D95C-49CA-4AD8-8863-3C248BE08D67}" dt="2023-10-19T08:38:40.599" v="2166" actId="26606"/>
          <ac:picMkLst>
            <pc:docMk/>
            <pc:sldMk cId="170772950" sldId="1431"/>
            <ac:picMk id="5" creationId="{5EB81001-CE64-49FD-DC19-B767639E69FC}"/>
          </ac:picMkLst>
        </pc:picChg>
        <pc:picChg chg="add">
          <ac:chgData name="Bob Cornelissen" userId="b264d08d-6d04-401f-b698-27bce6ea64b4" providerId="ADAL" clId="{6355D95C-49CA-4AD8-8863-3C248BE08D67}" dt="2023-10-19T08:38:40.599" v="2166" actId="26606"/>
          <ac:picMkLst>
            <pc:docMk/>
            <pc:sldMk cId="170772950" sldId="1431"/>
            <ac:picMk id="9" creationId="{DF19BAF3-7E20-4B9D-B544-BABAEEA1FA75}"/>
          </ac:picMkLst>
        </pc:picChg>
        <pc:picChg chg="add">
          <ac:chgData name="Bob Cornelissen" userId="b264d08d-6d04-401f-b698-27bce6ea64b4" providerId="ADAL" clId="{6355D95C-49CA-4AD8-8863-3C248BE08D67}" dt="2023-10-19T08:38:40.599" v="2166" actId="26606"/>
          <ac:picMkLst>
            <pc:docMk/>
            <pc:sldMk cId="170772950" sldId="1431"/>
            <ac:picMk id="11" creationId="{950648F4-ABCD-4DF0-8641-76CFB2354721}"/>
          </ac:picMkLst>
        </pc:picChg>
        <pc:picChg chg="add">
          <ac:chgData name="Bob Cornelissen" userId="b264d08d-6d04-401f-b698-27bce6ea64b4" providerId="ADAL" clId="{6355D95C-49CA-4AD8-8863-3C248BE08D67}" dt="2023-10-19T08:38:40.599" v="2166" actId="26606"/>
          <ac:picMkLst>
            <pc:docMk/>
            <pc:sldMk cId="170772950" sldId="1431"/>
            <ac:picMk id="15" creationId="{CF1EB4BD-9C7E-4AA3-9681-C7EB0DA6250B}"/>
          </ac:picMkLst>
        </pc:picChg>
        <pc:picChg chg="add">
          <ac:chgData name="Bob Cornelissen" userId="b264d08d-6d04-401f-b698-27bce6ea64b4" providerId="ADAL" clId="{6355D95C-49CA-4AD8-8863-3C248BE08D67}" dt="2023-10-19T08:38:40.599" v="2166" actId="26606"/>
          <ac:picMkLst>
            <pc:docMk/>
            <pc:sldMk cId="170772950" sldId="1431"/>
            <ac:picMk id="17" creationId="{94AAE3AA-3759-4D28-B0EF-575F25A5146C}"/>
          </ac:picMkLst>
        </pc:picChg>
      </pc:sldChg>
      <pc:sldChg chg="modNotesTx">
        <pc:chgData name="Bob Cornelissen" userId="b264d08d-6d04-401f-b698-27bce6ea64b4" providerId="ADAL" clId="{6355D95C-49CA-4AD8-8863-3C248BE08D67}" dt="2023-10-19T10:43:03.684" v="17056"/>
        <pc:sldMkLst>
          <pc:docMk/>
          <pc:sldMk cId="209314013" sldId="1432"/>
        </pc:sldMkLst>
      </pc:sldChg>
      <pc:sldChg chg="addSp delSp modSp new mod modNotesTx">
        <pc:chgData name="Bob Cornelissen" userId="b264d08d-6d04-401f-b698-27bce6ea64b4" providerId="ADAL" clId="{6355D95C-49CA-4AD8-8863-3C248BE08D67}" dt="2023-10-19T10:39:44.150" v="16548" actId="20577"/>
        <pc:sldMkLst>
          <pc:docMk/>
          <pc:sldMk cId="2545712446" sldId="1433"/>
        </pc:sldMkLst>
        <pc:spChg chg="del">
          <ac:chgData name="Bob Cornelissen" userId="b264d08d-6d04-401f-b698-27bce6ea64b4" providerId="ADAL" clId="{6355D95C-49CA-4AD8-8863-3C248BE08D67}" dt="2023-10-19T10:38:08.959" v="16302" actId="478"/>
          <ac:spMkLst>
            <pc:docMk/>
            <pc:sldMk cId="2545712446" sldId="1433"/>
            <ac:spMk id="2" creationId="{D35071AD-0991-F818-2059-E433866CE79D}"/>
          </ac:spMkLst>
        </pc:spChg>
        <pc:spChg chg="del">
          <ac:chgData name="Bob Cornelissen" userId="b264d08d-6d04-401f-b698-27bce6ea64b4" providerId="ADAL" clId="{6355D95C-49CA-4AD8-8863-3C248BE08D67}" dt="2023-10-19T10:38:12.223" v="16303" actId="478"/>
          <ac:spMkLst>
            <pc:docMk/>
            <pc:sldMk cId="2545712446" sldId="1433"/>
            <ac:spMk id="3" creationId="{4AF122E7-F8E6-B31A-DCBB-D7B05C4AA850}"/>
          </ac:spMkLst>
        </pc:spChg>
        <pc:picChg chg="add mod">
          <ac:chgData name="Bob Cornelissen" userId="b264d08d-6d04-401f-b698-27bce6ea64b4" providerId="ADAL" clId="{6355D95C-49CA-4AD8-8863-3C248BE08D67}" dt="2023-10-19T10:38:19.292" v="16306" actId="1076"/>
          <ac:picMkLst>
            <pc:docMk/>
            <pc:sldMk cId="2545712446" sldId="1433"/>
            <ac:picMk id="5" creationId="{8A268006-9E0C-7075-EA59-1AB5E13F6DA0}"/>
          </ac:picMkLst>
        </pc:picChg>
      </pc:sldChg>
      <pc:sldChg chg="addSp modSp new mod setBg setClrOvrMap">
        <pc:chgData name="Bob Cornelissen" userId="b264d08d-6d04-401f-b698-27bce6ea64b4" providerId="ADAL" clId="{6355D95C-49CA-4AD8-8863-3C248BE08D67}" dt="2023-10-19T10:47:48.366" v="17579" actId="14100"/>
        <pc:sldMkLst>
          <pc:docMk/>
          <pc:sldMk cId="4139066842" sldId="1434"/>
        </pc:sldMkLst>
        <pc:spChg chg="mod">
          <ac:chgData name="Bob Cornelissen" userId="b264d08d-6d04-401f-b698-27bce6ea64b4" providerId="ADAL" clId="{6355D95C-49CA-4AD8-8863-3C248BE08D67}" dt="2023-10-19T10:47:48.366" v="17579" actId="14100"/>
          <ac:spMkLst>
            <pc:docMk/>
            <pc:sldMk cId="4139066842" sldId="1434"/>
            <ac:spMk id="2" creationId="{675253A2-85C5-6070-2033-A601D814202C}"/>
          </ac:spMkLst>
        </pc:spChg>
        <pc:spChg chg="mod">
          <ac:chgData name="Bob Cornelissen" userId="b264d08d-6d04-401f-b698-27bce6ea64b4" providerId="ADAL" clId="{6355D95C-49CA-4AD8-8863-3C248BE08D67}" dt="2023-10-19T10:47:42.629" v="17578" actId="255"/>
          <ac:spMkLst>
            <pc:docMk/>
            <pc:sldMk cId="4139066842" sldId="1434"/>
            <ac:spMk id="3" creationId="{19EEA912-6CB1-E478-3489-68516C2E2D43}"/>
          </ac:spMkLst>
        </pc:spChg>
        <pc:spChg chg="add">
          <ac:chgData name="Bob Cornelissen" userId="b264d08d-6d04-401f-b698-27bce6ea64b4" providerId="ADAL" clId="{6355D95C-49CA-4AD8-8863-3C248BE08D67}" dt="2023-10-19T10:47:08.168" v="17572" actId="26606"/>
          <ac:spMkLst>
            <pc:docMk/>
            <pc:sldMk cId="4139066842" sldId="1434"/>
            <ac:spMk id="13" creationId="{4AC0CD9D-7610-4620-93B4-798CCD9AB581}"/>
          </ac:spMkLst>
        </pc:spChg>
        <pc:spChg chg="add">
          <ac:chgData name="Bob Cornelissen" userId="b264d08d-6d04-401f-b698-27bce6ea64b4" providerId="ADAL" clId="{6355D95C-49CA-4AD8-8863-3C248BE08D67}" dt="2023-10-19T10:47:08.168" v="17572" actId="26606"/>
          <ac:spMkLst>
            <pc:docMk/>
            <pc:sldMk cId="4139066842" sldId="1434"/>
            <ac:spMk id="19" creationId="{DE4D62F9-188E-4530-84C2-24BDEE4BEB82}"/>
          </ac:spMkLst>
        </pc:spChg>
        <pc:spChg chg="add">
          <ac:chgData name="Bob Cornelissen" userId="b264d08d-6d04-401f-b698-27bce6ea64b4" providerId="ADAL" clId="{6355D95C-49CA-4AD8-8863-3C248BE08D67}" dt="2023-10-19T10:47:08.168" v="17572" actId="26606"/>
          <ac:spMkLst>
            <pc:docMk/>
            <pc:sldMk cId="4139066842" sldId="1434"/>
            <ac:spMk id="21" creationId="{DE92A8BB-07B9-40DB-984F-2CB1A2535B9E}"/>
          </ac:spMkLst>
        </pc:spChg>
        <pc:spChg chg="add">
          <ac:chgData name="Bob Cornelissen" userId="b264d08d-6d04-401f-b698-27bce6ea64b4" providerId="ADAL" clId="{6355D95C-49CA-4AD8-8863-3C248BE08D67}" dt="2023-10-19T10:47:08.168" v="17572" actId="26606"/>
          <ac:spMkLst>
            <pc:docMk/>
            <pc:sldMk cId="4139066842" sldId="1434"/>
            <ac:spMk id="23" creationId="{2CDDB745-6C26-4B79-9EF2-08E3E4AB9024}"/>
          </ac:spMkLst>
        </pc:spChg>
        <pc:spChg chg="add">
          <ac:chgData name="Bob Cornelissen" userId="b264d08d-6d04-401f-b698-27bce6ea64b4" providerId="ADAL" clId="{6355D95C-49CA-4AD8-8863-3C248BE08D67}" dt="2023-10-19T10:47:08.168" v="17572" actId="26606"/>
          <ac:spMkLst>
            <pc:docMk/>
            <pc:sldMk cId="4139066842" sldId="1434"/>
            <ac:spMk id="25" creationId="{80B3FE6C-0A59-4114-88CB-3C3172D6AFF8}"/>
          </ac:spMkLst>
        </pc:spChg>
        <pc:spChg chg="add">
          <ac:chgData name="Bob Cornelissen" userId="b264d08d-6d04-401f-b698-27bce6ea64b4" providerId="ADAL" clId="{6355D95C-49CA-4AD8-8863-3C248BE08D67}" dt="2023-10-19T10:47:08.168" v="17572" actId="26606"/>
          <ac:spMkLst>
            <pc:docMk/>
            <pc:sldMk cId="4139066842" sldId="1434"/>
            <ac:spMk id="27" creationId="{DDA3A238-516A-4076-B3C2-230D913508F2}"/>
          </ac:spMkLst>
        </pc:spChg>
        <pc:picChg chg="add mod ord">
          <ac:chgData name="Bob Cornelissen" userId="b264d08d-6d04-401f-b698-27bce6ea64b4" providerId="ADAL" clId="{6355D95C-49CA-4AD8-8863-3C248BE08D67}" dt="2023-10-19T10:47:08.168" v="17572" actId="26606"/>
          <ac:picMkLst>
            <pc:docMk/>
            <pc:sldMk cId="4139066842" sldId="1434"/>
            <ac:picMk id="4" creationId="{4723120F-AD04-EDE7-E79D-CC239F2A4EFA}"/>
          </ac:picMkLst>
        </pc:picChg>
        <pc:picChg chg="add">
          <ac:chgData name="Bob Cornelissen" userId="b264d08d-6d04-401f-b698-27bce6ea64b4" providerId="ADAL" clId="{6355D95C-49CA-4AD8-8863-3C248BE08D67}" dt="2023-10-19T10:47:08.168" v="17572" actId="26606"/>
          <ac:picMkLst>
            <pc:docMk/>
            <pc:sldMk cId="4139066842" sldId="1434"/>
            <ac:picMk id="9" creationId="{41B68C77-138E-4BF7-A276-BD0C78A4219F}"/>
          </ac:picMkLst>
        </pc:picChg>
        <pc:picChg chg="add">
          <ac:chgData name="Bob Cornelissen" userId="b264d08d-6d04-401f-b698-27bce6ea64b4" providerId="ADAL" clId="{6355D95C-49CA-4AD8-8863-3C248BE08D67}" dt="2023-10-19T10:47:08.168" v="17572" actId="26606"/>
          <ac:picMkLst>
            <pc:docMk/>
            <pc:sldMk cId="4139066842" sldId="1434"/>
            <ac:picMk id="11" creationId="{7C268552-D473-46ED-B1B8-422042C4DEF1}"/>
          </ac:picMkLst>
        </pc:picChg>
        <pc:picChg chg="add">
          <ac:chgData name="Bob Cornelissen" userId="b264d08d-6d04-401f-b698-27bce6ea64b4" providerId="ADAL" clId="{6355D95C-49CA-4AD8-8863-3C248BE08D67}" dt="2023-10-19T10:47:08.168" v="17572" actId="26606"/>
          <ac:picMkLst>
            <pc:docMk/>
            <pc:sldMk cId="4139066842" sldId="1434"/>
            <ac:picMk id="15" creationId="{B9238B3E-24AA-439A-B527-6C5DF6D72145}"/>
          </ac:picMkLst>
        </pc:picChg>
        <pc:picChg chg="add">
          <ac:chgData name="Bob Cornelissen" userId="b264d08d-6d04-401f-b698-27bce6ea64b4" providerId="ADAL" clId="{6355D95C-49CA-4AD8-8863-3C248BE08D67}" dt="2023-10-19T10:47:08.168" v="17572" actId="26606"/>
          <ac:picMkLst>
            <pc:docMk/>
            <pc:sldMk cId="4139066842" sldId="1434"/>
            <ac:picMk id="17" creationId="{69F01145-BEA3-4CBF-AA21-10077B948CA8}"/>
          </ac:picMkLst>
        </pc:picChg>
      </pc:sldChg>
      <pc:sldMasterChg chg="delSldLayout modSldLayout">
        <pc:chgData name="Bob Cornelissen" userId="b264d08d-6d04-401f-b698-27bce6ea64b4" providerId="ADAL" clId="{6355D95C-49CA-4AD8-8863-3C248BE08D67}" dt="2023-10-11T13:08:57.077" v="77" actId="47"/>
        <pc:sldMasterMkLst>
          <pc:docMk/>
          <pc:sldMasterMk cId="1447127124" sldId="2147483659"/>
        </pc:sldMasterMkLst>
        <pc:sldLayoutChg chg="delSp">
          <pc:chgData name="Bob Cornelissen" userId="b264d08d-6d04-401f-b698-27bce6ea64b4" providerId="ADAL" clId="{6355D95C-49CA-4AD8-8863-3C248BE08D67}" dt="2023-10-11T13:04:55.436" v="0"/>
          <pc:sldLayoutMkLst>
            <pc:docMk/>
            <pc:sldMasterMk cId="1447127124" sldId="2147483659"/>
            <pc:sldLayoutMk cId="2307951173" sldId="2147483677"/>
          </pc:sldLayoutMkLst>
          <pc:picChg chg="del">
            <ac:chgData name="Bob Cornelissen" userId="b264d08d-6d04-401f-b698-27bce6ea64b4" providerId="ADAL" clId="{6355D95C-49CA-4AD8-8863-3C248BE08D67}" dt="2023-10-11T13:04:55.436" v="0"/>
            <ac:picMkLst>
              <pc:docMk/>
              <pc:sldMasterMk cId="1447127124" sldId="2147483659"/>
              <pc:sldLayoutMk cId="2307951173" sldId="2147483677"/>
              <ac:picMk id="40" creationId="{00000000-0000-0000-0000-000000000000}"/>
            </ac:picMkLst>
          </pc:picChg>
          <pc:picChg chg="del">
            <ac:chgData name="Bob Cornelissen" userId="b264d08d-6d04-401f-b698-27bce6ea64b4" providerId="ADAL" clId="{6355D95C-49CA-4AD8-8863-3C248BE08D67}" dt="2023-10-11T13:04:55.436" v="0"/>
            <ac:picMkLst>
              <pc:docMk/>
              <pc:sldMasterMk cId="1447127124" sldId="2147483659"/>
              <pc:sldLayoutMk cId="2307951173" sldId="2147483677"/>
              <ac:picMk id="43" creationId="{00000000-0000-0000-0000-000000000000}"/>
            </ac:picMkLst>
          </pc:picChg>
        </pc:sldLayoutChg>
        <pc:sldLayoutChg chg="delSp">
          <pc:chgData name="Bob Cornelissen" userId="b264d08d-6d04-401f-b698-27bce6ea64b4" providerId="ADAL" clId="{6355D95C-49CA-4AD8-8863-3C248BE08D67}" dt="2023-10-11T13:04:55.436" v="0"/>
          <pc:sldLayoutMkLst>
            <pc:docMk/>
            <pc:sldMasterMk cId="1447127124" sldId="2147483659"/>
            <pc:sldLayoutMk cId="1226401035" sldId="2147483678"/>
          </pc:sldLayoutMkLst>
          <pc:picChg chg="del">
            <ac:chgData name="Bob Cornelissen" userId="b264d08d-6d04-401f-b698-27bce6ea64b4" providerId="ADAL" clId="{6355D95C-49CA-4AD8-8863-3C248BE08D67}" dt="2023-10-11T13:04:55.436" v="0"/>
            <ac:picMkLst>
              <pc:docMk/>
              <pc:sldMasterMk cId="1447127124" sldId="2147483659"/>
              <pc:sldLayoutMk cId="1226401035" sldId="2147483678"/>
              <ac:picMk id="60" creationId="{00000000-0000-0000-0000-000000000000}"/>
            </ac:picMkLst>
          </pc:picChg>
        </pc:sldLayoutChg>
        <pc:sldLayoutChg chg="delSp del">
          <pc:chgData name="Bob Cornelissen" userId="b264d08d-6d04-401f-b698-27bce6ea64b4" providerId="ADAL" clId="{6355D95C-49CA-4AD8-8863-3C248BE08D67}" dt="2023-10-11T13:08:57.077" v="77" actId="47"/>
          <pc:sldLayoutMkLst>
            <pc:docMk/>
            <pc:sldMasterMk cId="1447127124" sldId="2147483659"/>
            <pc:sldLayoutMk cId="3265600771" sldId="2147483680"/>
          </pc:sldLayoutMkLst>
          <pc:picChg chg="del">
            <ac:chgData name="Bob Cornelissen" userId="b264d08d-6d04-401f-b698-27bce6ea64b4" providerId="ADAL" clId="{6355D95C-49CA-4AD8-8863-3C248BE08D67}" dt="2023-10-11T13:04:55.436" v="0"/>
            <ac:picMkLst>
              <pc:docMk/>
              <pc:sldMasterMk cId="1447127124" sldId="2147483659"/>
              <pc:sldLayoutMk cId="3265600771" sldId="2147483680"/>
              <ac:picMk id="83" creationId="{00000000-0000-0000-0000-000000000000}"/>
            </ac:picMkLst>
          </pc:picChg>
        </pc:sldLayoutChg>
        <pc:sldLayoutChg chg="delSp del">
          <pc:chgData name="Bob Cornelissen" userId="b264d08d-6d04-401f-b698-27bce6ea64b4" providerId="ADAL" clId="{6355D95C-49CA-4AD8-8863-3C248BE08D67}" dt="2023-10-11T13:08:57.077" v="77" actId="47"/>
          <pc:sldLayoutMkLst>
            <pc:docMk/>
            <pc:sldMasterMk cId="1447127124" sldId="2147483659"/>
            <pc:sldLayoutMk cId="3005131250" sldId="2147483681"/>
          </pc:sldLayoutMkLst>
          <pc:picChg chg="del">
            <ac:chgData name="Bob Cornelissen" userId="b264d08d-6d04-401f-b698-27bce6ea64b4" providerId="ADAL" clId="{6355D95C-49CA-4AD8-8863-3C248BE08D67}" dt="2023-10-11T13:04:55.436" v="0"/>
            <ac:picMkLst>
              <pc:docMk/>
              <pc:sldMasterMk cId="1447127124" sldId="2147483659"/>
              <pc:sldLayoutMk cId="3005131250" sldId="2147483681"/>
              <ac:picMk id="71" creationId="{00000000-0000-0000-0000-000000000000}"/>
            </ac:picMkLst>
          </pc:picChg>
        </pc:sldLayoutChg>
        <pc:sldLayoutChg chg="delSp del">
          <pc:chgData name="Bob Cornelissen" userId="b264d08d-6d04-401f-b698-27bce6ea64b4" providerId="ADAL" clId="{6355D95C-49CA-4AD8-8863-3C248BE08D67}" dt="2023-10-11T13:08:57.077" v="77" actId="47"/>
          <pc:sldLayoutMkLst>
            <pc:docMk/>
            <pc:sldMasterMk cId="1447127124" sldId="2147483659"/>
            <pc:sldLayoutMk cId="2621313507" sldId="2147483682"/>
          </pc:sldLayoutMkLst>
          <pc:picChg chg="del">
            <ac:chgData name="Bob Cornelissen" userId="b264d08d-6d04-401f-b698-27bce6ea64b4" providerId="ADAL" clId="{6355D95C-49CA-4AD8-8863-3C248BE08D67}" dt="2023-10-11T13:04:55.436" v="0"/>
            <ac:picMkLst>
              <pc:docMk/>
              <pc:sldMasterMk cId="1447127124" sldId="2147483659"/>
              <pc:sldLayoutMk cId="2621313507" sldId="2147483682"/>
              <ac:picMk id="94" creationId="{00000000-0000-0000-0000-000000000000}"/>
            </ac:picMkLst>
          </pc:picChg>
          <pc:picChg chg="del">
            <ac:chgData name="Bob Cornelissen" userId="b264d08d-6d04-401f-b698-27bce6ea64b4" providerId="ADAL" clId="{6355D95C-49CA-4AD8-8863-3C248BE08D67}" dt="2023-10-11T13:04:55.436" v="0"/>
            <ac:picMkLst>
              <pc:docMk/>
              <pc:sldMasterMk cId="1447127124" sldId="2147483659"/>
              <pc:sldLayoutMk cId="2621313507" sldId="2147483682"/>
              <ac:picMk id="97" creationId="{00000000-0000-0000-0000-000000000000}"/>
            </ac:picMkLst>
          </pc:picChg>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990E5-8A42-40C3-B8B0-09BEF52F21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881BD5-28B5-4F32-AB68-07175FBDED9E}">
      <dgm:prSet/>
      <dgm:spPr>
        <a:solidFill>
          <a:schemeClr val="accent6">
            <a:lumMod val="75000"/>
          </a:schemeClr>
        </a:solidFill>
      </dgm:spPr>
      <dgm:t>
        <a:bodyPr/>
        <a:lstStyle/>
        <a:p>
          <a:r>
            <a:rPr lang="en-US" b="0"/>
            <a:t>MOM/SCOM since 2002</a:t>
          </a:r>
        </a:p>
      </dgm:t>
    </dgm:pt>
    <dgm:pt modelId="{E3702CAC-E3A0-444A-A329-3F6BA37B9A2C}" type="parTrans" cxnId="{B90E1233-5D42-4459-8382-93FB6E5E942D}">
      <dgm:prSet/>
      <dgm:spPr/>
      <dgm:t>
        <a:bodyPr/>
        <a:lstStyle/>
        <a:p>
          <a:endParaRPr lang="en-US"/>
        </a:p>
      </dgm:t>
    </dgm:pt>
    <dgm:pt modelId="{BCB874CC-2BE4-4D64-B5F4-A077164C3B63}" type="sibTrans" cxnId="{B90E1233-5D42-4459-8382-93FB6E5E942D}">
      <dgm:prSet/>
      <dgm:spPr/>
      <dgm:t>
        <a:bodyPr/>
        <a:lstStyle/>
        <a:p>
          <a:endParaRPr lang="en-US"/>
        </a:p>
      </dgm:t>
    </dgm:pt>
    <dgm:pt modelId="{DAA02D2F-6462-44DE-8857-5EAA4D6660C7}">
      <dgm:prSet/>
      <dgm:spPr>
        <a:solidFill>
          <a:schemeClr val="accent6">
            <a:lumMod val="75000"/>
          </a:schemeClr>
        </a:solidFill>
      </dgm:spPr>
      <dgm:t>
        <a:bodyPr/>
        <a:lstStyle/>
        <a:p>
          <a:r>
            <a:rPr lang="en-US" b="0" i="0" baseline="0"/>
            <a:t>12-year Microsoft MVP</a:t>
          </a:r>
          <a:endParaRPr lang="en-US" b="0"/>
        </a:p>
      </dgm:t>
    </dgm:pt>
    <dgm:pt modelId="{E04FFEDD-E7CA-4117-B6D9-9C2F445007A6}" type="parTrans" cxnId="{20CBF717-86E6-47F6-9D63-26709250EDB6}">
      <dgm:prSet/>
      <dgm:spPr/>
      <dgm:t>
        <a:bodyPr/>
        <a:lstStyle/>
        <a:p>
          <a:endParaRPr lang="en-US"/>
        </a:p>
      </dgm:t>
    </dgm:pt>
    <dgm:pt modelId="{AC44CE29-B3F6-4111-9B63-EE7241F4EF61}" type="sibTrans" cxnId="{20CBF717-86E6-47F6-9D63-26709250EDB6}">
      <dgm:prSet/>
      <dgm:spPr/>
      <dgm:t>
        <a:bodyPr/>
        <a:lstStyle/>
        <a:p>
          <a:endParaRPr lang="en-US"/>
        </a:p>
      </dgm:t>
    </dgm:pt>
    <dgm:pt modelId="{A0673F48-D093-429E-84F0-5BCADA69B85F}">
      <dgm:prSet/>
      <dgm:spPr>
        <a:solidFill>
          <a:schemeClr val="accent6">
            <a:lumMod val="75000"/>
          </a:schemeClr>
        </a:solidFill>
      </dgm:spPr>
      <dgm:t>
        <a:bodyPr/>
        <a:lstStyle/>
        <a:p>
          <a:r>
            <a:rPr lang="en-US" b="0" i="0" baseline="0"/>
            <a:t>Technical Director</a:t>
          </a:r>
          <a:endParaRPr lang="en-US"/>
        </a:p>
      </dgm:t>
    </dgm:pt>
    <dgm:pt modelId="{BAFFA0F6-2B19-4C5F-85E0-AEC56DC08036}" type="parTrans" cxnId="{ABAB2260-A2DF-41F3-96A0-5D5F50009D29}">
      <dgm:prSet/>
      <dgm:spPr/>
      <dgm:t>
        <a:bodyPr/>
        <a:lstStyle/>
        <a:p>
          <a:endParaRPr lang="en-US"/>
        </a:p>
      </dgm:t>
    </dgm:pt>
    <dgm:pt modelId="{929F791E-7527-4C5C-A167-AFF129A23730}" type="sibTrans" cxnId="{ABAB2260-A2DF-41F3-96A0-5D5F50009D29}">
      <dgm:prSet/>
      <dgm:spPr/>
      <dgm:t>
        <a:bodyPr/>
        <a:lstStyle/>
        <a:p>
          <a:endParaRPr lang="en-US"/>
        </a:p>
      </dgm:t>
    </dgm:pt>
    <dgm:pt modelId="{A2CD321C-33FD-44F6-99DE-6E1C4790055F}">
      <dgm:prSet/>
      <dgm:spPr>
        <a:solidFill>
          <a:schemeClr val="accent6">
            <a:lumMod val="75000"/>
          </a:schemeClr>
        </a:solidFill>
      </dgm:spPr>
      <dgm:t>
        <a:bodyPr/>
        <a:lstStyle/>
        <a:p>
          <a:r>
            <a:rPr lang="en-US" b="0" i="0" baseline="0"/>
            <a:t>Hobby: </a:t>
          </a:r>
          <a:br>
            <a:rPr lang="en-US" b="0" i="0" baseline="0"/>
          </a:br>
          <a:r>
            <a:rPr lang="en-US" b="0" i="0" baseline="0"/>
            <a:t>Carom Billiards</a:t>
          </a:r>
          <a:endParaRPr lang="en-US"/>
        </a:p>
      </dgm:t>
    </dgm:pt>
    <dgm:pt modelId="{D3AF5D4C-9B69-4080-A799-5368833E4D94}" type="parTrans" cxnId="{E7EAAB0F-BAC3-4948-A790-943B6172E071}">
      <dgm:prSet/>
      <dgm:spPr/>
      <dgm:t>
        <a:bodyPr/>
        <a:lstStyle/>
        <a:p>
          <a:endParaRPr lang="en-US"/>
        </a:p>
      </dgm:t>
    </dgm:pt>
    <dgm:pt modelId="{FD374723-109C-48C5-AA1D-69469D119975}" type="sibTrans" cxnId="{E7EAAB0F-BAC3-4948-A790-943B6172E071}">
      <dgm:prSet/>
      <dgm:spPr/>
      <dgm:t>
        <a:bodyPr/>
        <a:lstStyle/>
        <a:p>
          <a:endParaRPr lang="en-US"/>
        </a:p>
      </dgm:t>
    </dgm:pt>
    <dgm:pt modelId="{80E7EE1B-CDFC-4BD7-8B9A-D423E4AD4440}">
      <dgm:prSet/>
      <dgm:spPr>
        <a:solidFill>
          <a:schemeClr val="accent6">
            <a:lumMod val="75000"/>
          </a:schemeClr>
        </a:solidFill>
      </dgm:spPr>
      <dgm:t>
        <a:bodyPr/>
        <a:lstStyle/>
        <a:p>
          <a:r>
            <a:rPr lang="en-US" b="0" i="0" baseline="0"/>
            <a:t>“House of Tails” charity ambassador</a:t>
          </a:r>
          <a:endParaRPr lang="en-US"/>
        </a:p>
      </dgm:t>
    </dgm:pt>
    <dgm:pt modelId="{360F4490-7533-4D67-BDBA-EA21F6972107}" type="parTrans" cxnId="{4B5B4A76-DCE7-4A6B-8681-EA4D93782808}">
      <dgm:prSet/>
      <dgm:spPr/>
      <dgm:t>
        <a:bodyPr/>
        <a:lstStyle/>
        <a:p>
          <a:endParaRPr lang="en-US"/>
        </a:p>
      </dgm:t>
    </dgm:pt>
    <dgm:pt modelId="{02204A7C-5401-4BAD-AE76-39E9D815BB61}" type="sibTrans" cxnId="{4B5B4A76-DCE7-4A6B-8681-EA4D93782808}">
      <dgm:prSet/>
      <dgm:spPr/>
      <dgm:t>
        <a:bodyPr/>
        <a:lstStyle/>
        <a:p>
          <a:endParaRPr lang="en-US"/>
        </a:p>
      </dgm:t>
    </dgm:pt>
    <dgm:pt modelId="{BF70443D-399F-4FA6-90BF-1726327A2F26}" type="pres">
      <dgm:prSet presAssocID="{404990E5-8A42-40C3-B8B0-09BEF52F21B4}" presName="diagram" presStyleCnt="0">
        <dgm:presLayoutVars>
          <dgm:dir/>
          <dgm:resizeHandles val="exact"/>
        </dgm:presLayoutVars>
      </dgm:prSet>
      <dgm:spPr/>
    </dgm:pt>
    <dgm:pt modelId="{1711215A-ACA8-4738-8834-A40550F1D9F2}" type="pres">
      <dgm:prSet presAssocID="{A6881BD5-28B5-4F32-AB68-07175FBDED9E}" presName="node" presStyleLbl="node1" presStyleIdx="0" presStyleCnt="5" custScaleY="107344" custLinFactNeighborX="994" custLinFactNeighborY="-451">
        <dgm:presLayoutVars>
          <dgm:bulletEnabled val="1"/>
        </dgm:presLayoutVars>
      </dgm:prSet>
      <dgm:spPr/>
    </dgm:pt>
    <dgm:pt modelId="{01427AD2-82F5-4D9B-85A1-C5097E2ACFC9}" type="pres">
      <dgm:prSet presAssocID="{BCB874CC-2BE4-4D64-B5F4-A077164C3B63}" presName="sibTrans" presStyleCnt="0"/>
      <dgm:spPr/>
    </dgm:pt>
    <dgm:pt modelId="{FBCBA924-7F1E-4EC2-B479-B681708EFABF}" type="pres">
      <dgm:prSet presAssocID="{DAA02D2F-6462-44DE-8857-5EAA4D6660C7}" presName="node" presStyleLbl="node1" presStyleIdx="1" presStyleCnt="5" custScaleY="105890" custLinFactNeighborX="1020">
        <dgm:presLayoutVars>
          <dgm:bulletEnabled val="1"/>
        </dgm:presLayoutVars>
      </dgm:prSet>
      <dgm:spPr/>
    </dgm:pt>
    <dgm:pt modelId="{C35CB1E9-A00B-4AAA-8614-14DE9F7EE4B3}" type="pres">
      <dgm:prSet presAssocID="{AC44CE29-B3F6-4111-9B63-EE7241F4EF61}" presName="sibTrans" presStyleCnt="0"/>
      <dgm:spPr/>
    </dgm:pt>
    <dgm:pt modelId="{3A2A64A8-D225-47B1-8571-1D914E020E97}" type="pres">
      <dgm:prSet presAssocID="{A0673F48-D093-429E-84F0-5BCADA69B85F}" presName="node" presStyleLbl="node1" presStyleIdx="2" presStyleCnt="5" custLinFactNeighborX="1020">
        <dgm:presLayoutVars>
          <dgm:bulletEnabled val="1"/>
        </dgm:presLayoutVars>
      </dgm:prSet>
      <dgm:spPr/>
    </dgm:pt>
    <dgm:pt modelId="{CDF27A1F-9E12-4C7F-ACBD-1BF6809713EE}" type="pres">
      <dgm:prSet presAssocID="{929F791E-7527-4C5C-A167-AFF129A23730}" presName="sibTrans" presStyleCnt="0"/>
      <dgm:spPr/>
    </dgm:pt>
    <dgm:pt modelId="{56ECBA0A-355F-4253-ACE2-D860821BB4EC}" type="pres">
      <dgm:prSet presAssocID="{A2CD321C-33FD-44F6-99DE-6E1C4790055F}" presName="node" presStyleLbl="node1" presStyleIdx="3" presStyleCnt="5">
        <dgm:presLayoutVars>
          <dgm:bulletEnabled val="1"/>
        </dgm:presLayoutVars>
      </dgm:prSet>
      <dgm:spPr/>
    </dgm:pt>
    <dgm:pt modelId="{6E3D08F6-CE5B-4634-B6EE-7AB59857CD02}" type="pres">
      <dgm:prSet presAssocID="{FD374723-109C-48C5-AA1D-69469D119975}" presName="sibTrans" presStyleCnt="0"/>
      <dgm:spPr/>
    </dgm:pt>
    <dgm:pt modelId="{E2E1937C-35D4-4AF5-A892-60BD9530C6BC}" type="pres">
      <dgm:prSet presAssocID="{80E7EE1B-CDFC-4BD7-8B9A-D423E4AD4440}" presName="node" presStyleLbl="node1" presStyleIdx="4" presStyleCnt="5">
        <dgm:presLayoutVars>
          <dgm:bulletEnabled val="1"/>
        </dgm:presLayoutVars>
      </dgm:prSet>
      <dgm:spPr/>
    </dgm:pt>
  </dgm:ptLst>
  <dgm:cxnLst>
    <dgm:cxn modelId="{E7EAAB0F-BAC3-4948-A790-943B6172E071}" srcId="{404990E5-8A42-40C3-B8B0-09BEF52F21B4}" destId="{A2CD321C-33FD-44F6-99DE-6E1C4790055F}" srcOrd="3" destOrd="0" parTransId="{D3AF5D4C-9B69-4080-A799-5368833E4D94}" sibTransId="{FD374723-109C-48C5-AA1D-69469D119975}"/>
    <dgm:cxn modelId="{20CBF717-86E6-47F6-9D63-26709250EDB6}" srcId="{404990E5-8A42-40C3-B8B0-09BEF52F21B4}" destId="{DAA02D2F-6462-44DE-8857-5EAA4D6660C7}" srcOrd="1" destOrd="0" parTransId="{E04FFEDD-E7CA-4117-B6D9-9C2F445007A6}" sibTransId="{AC44CE29-B3F6-4111-9B63-EE7241F4EF61}"/>
    <dgm:cxn modelId="{B90E1233-5D42-4459-8382-93FB6E5E942D}" srcId="{404990E5-8A42-40C3-B8B0-09BEF52F21B4}" destId="{A6881BD5-28B5-4F32-AB68-07175FBDED9E}" srcOrd="0" destOrd="0" parTransId="{E3702CAC-E3A0-444A-A329-3F6BA37B9A2C}" sibTransId="{BCB874CC-2BE4-4D64-B5F4-A077164C3B63}"/>
    <dgm:cxn modelId="{ABAB2260-A2DF-41F3-96A0-5D5F50009D29}" srcId="{404990E5-8A42-40C3-B8B0-09BEF52F21B4}" destId="{A0673F48-D093-429E-84F0-5BCADA69B85F}" srcOrd="2" destOrd="0" parTransId="{BAFFA0F6-2B19-4C5F-85E0-AEC56DC08036}" sibTransId="{929F791E-7527-4C5C-A167-AFF129A23730}"/>
    <dgm:cxn modelId="{4B5B4A76-DCE7-4A6B-8681-EA4D93782808}" srcId="{404990E5-8A42-40C3-B8B0-09BEF52F21B4}" destId="{80E7EE1B-CDFC-4BD7-8B9A-D423E4AD4440}" srcOrd="4" destOrd="0" parTransId="{360F4490-7533-4D67-BDBA-EA21F6972107}" sibTransId="{02204A7C-5401-4BAD-AE76-39E9D815BB61}"/>
    <dgm:cxn modelId="{19DF9656-976A-4EF2-A236-2AB234A106AF}" type="presOf" srcId="{A6881BD5-28B5-4F32-AB68-07175FBDED9E}" destId="{1711215A-ACA8-4738-8834-A40550F1D9F2}" srcOrd="0" destOrd="0" presId="urn:microsoft.com/office/officeart/2005/8/layout/default"/>
    <dgm:cxn modelId="{DE798599-A36E-45D2-9C9A-F7857F6E0F10}" type="presOf" srcId="{DAA02D2F-6462-44DE-8857-5EAA4D6660C7}" destId="{FBCBA924-7F1E-4EC2-B479-B681708EFABF}" srcOrd="0" destOrd="0" presId="urn:microsoft.com/office/officeart/2005/8/layout/default"/>
    <dgm:cxn modelId="{32150EB2-2FE1-4902-9FDC-BB44DD79E9D9}" type="presOf" srcId="{80E7EE1B-CDFC-4BD7-8B9A-D423E4AD4440}" destId="{E2E1937C-35D4-4AF5-A892-60BD9530C6BC}" srcOrd="0" destOrd="0" presId="urn:microsoft.com/office/officeart/2005/8/layout/default"/>
    <dgm:cxn modelId="{3541D7C9-062B-4F07-AC99-2D3810D18298}" type="presOf" srcId="{A2CD321C-33FD-44F6-99DE-6E1C4790055F}" destId="{56ECBA0A-355F-4253-ACE2-D860821BB4EC}" srcOrd="0" destOrd="0" presId="urn:microsoft.com/office/officeart/2005/8/layout/default"/>
    <dgm:cxn modelId="{A5269ECF-C463-4412-8B59-12D4D070853F}" type="presOf" srcId="{404990E5-8A42-40C3-B8B0-09BEF52F21B4}" destId="{BF70443D-399F-4FA6-90BF-1726327A2F26}" srcOrd="0" destOrd="0" presId="urn:microsoft.com/office/officeart/2005/8/layout/default"/>
    <dgm:cxn modelId="{0D50C9F6-29C2-488E-97D8-148A4BA9D778}" type="presOf" srcId="{A0673F48-D093-429E-84F0-5BCADA69B85F}" destId="{3A2A64A8-D225-47B1-8571-1D914E020E97}" srcOrd="0" destOrd="0" presId="urn:microsoft.com/office/officeart/2005/8/layout/default"/>
    <dgm:cxn modelId="{2FD0EDC5-4EBE-418C-8D80-81D4BE75C213}" type="presParOf" srcId="{BF70443D-399F-4FA6-90BF-1726327A2F26}" destId="{1711215A-ACA8-4738-8834-A40550F1D9F2}" srcOrd="0" destOrd="0" presId="urn:microsoft.com/office/officeart/2005/8/layout/default"/>
    <dgm:cxn modelId="{0B43A6BC-6E42-4211-AEB6-7CAD41214D0D}" type="presParOf" srcId="{BF70443D-399F-4FA6-90BF-1726327A2F26}" destId="{01427AD2-82F5-4D9B-85A1-C5097E2ACFC9}" srcOrd="1" destOrd="0" presId="urn:microsoft.com/office/officeart/2005/8/layout/default"/>
    <dgm:cxn modelId="{F9D055D6-C9B2-458F-BB65-AB2575AD3007}" type="presParOf" srcId="{BF70443D-399F-4FA6-90BF-1726327A2F26}" destId="{FBCBA924-7F1E-4EC2-B479-B681708EFABF}" srcOrd="2" destOrd="0" presId="urn:microsoft.com/office/officeart/2005/8/layout/default"/>
    <dgm:cxn modelId="{F67AD005-14D5-4341-AC3F-E36C5D7E7A35}" type="presParOf" srcId="{BF70443D-399F-4FA6-90BF-1726327A2F26}" destId="{C35CB1E9-A00B-4AAA-8614-14DE9F7EE4B3}" srcOrd="3" destOrd="0" presId="urn:microsoft.com/office/officeart/2005/8/layout/default"/>
    <dgm:cxn modelId="{89519C17-DB1B-4591-9FA4-D89E1BA60CBA}" type="presParOf" srcId="{BF70443D-399F-4FA6-90BF-1726327A2F26}" destId="{3A2A64A8-D225-47B1-8571-1D914E020E97}" srcOrd="4" destOrd="0" presId="urn:microsoft.com/office/officeart/2005/8/layout/default"/>
    <dgm:cxn modelId="{635E28E1-EEEB-4959-B5E8-455F164EA191}" type="presParOf" srcId="{BF70443D-399F-4FA6-90BF-1726327A2F26}" destId="{CDF27A1F-9E12-4C7F-ACBD-1BF6809713EE}" srcOrd="5" destOrd="0" presId="urn:microsoft.com/office/officeart/2005/8/layout/default"/>
    <dgm:cxn modelId="{988B6D48-2DCF-4879-BD23-AABA69D47DD4}" type="presParOf" srcId="{BF70443D-399F-4FA6-90BF-1726327A2F26}" destId="{56ECBA0A-355F-4253-ACE2-D860821BB4EC}" srcOrd="6" destOrd="0" presId="urn:microsoft.com/office/officeart/2005/8/layout/default"/>
    <dgm:cxn modelId="{639CDD8E-B400-4FE5-83FE-573B13C1C9F5}" type="presParOf" srcId="{BF70443D-399F-4FA6-90BF-1726327A2F26}" destId="{6E3D08F6-CE5B-4634-B6EE-7AB59857CD02}" srcOrd="7" destOrd="0" presId="urn:microsoft.com/office/officeart/2005/8/layout/default"/>
    <dgm:cxn modelId="{BCE786A0-EF5E-4A8B-B0FA-C6A4C9D50CC9}" type="presParOf" srcId="{BF70443D-399F-4FA6-90BF-1726327A2F26}" destId="{E2E1937C-35D4-4AF5-A892-60BD9530C6B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7C19A-5521-4167-8779-57D5C19BCFA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CEE35AC-D290-4F16-9122-BA41815645E9}">
      <dgm:prSet custT="1"/>
      <dgm:spPr/>
      <dgm:t>
        <a:bodyPr/>
        <a:lstStyle/>
        <a:p>
          <a:pPr>
            <a:lnSpc>
              <a:spcPct val="100000"/>
            </a:lnSpc>
          </a:pPr>
          <a:r>
            <a:rPr lang="en-US" sz="1800" b="1"/>
            <a:t>Good for monitoring Microsoft server-based workloads, Operating Systems, Apps, Infra, etc.</a:t>
          </a:r>
          <a:endParaRPr lang="en-US" sz="1800"/>
        </a:p>
      </dgm:t>
    </dgm:pt>
    <dgm:pt modelId="{D2CA2F54-9695-4A24-B6AD-633441DF3DDE}" type="parTrans" cxnId="{BB863321-69D3-4826-8FA8-A400D01A7B29}">
      <dgm:prSet/>
      <dgm:spPr/>
      <dgm:t>
        <a:bodyPr/>
        <a:lstStyle/>
        <a:p>
          <a:endParaRPr lang="en-US"/>
        </a:p>
      </dgm:t>
    </dgm:pt>
    <dgm:pt modelId="{1F255FFF-C2DD-46DD-B93D-939E9E8A6E7A}" type="sibTrans" cxnId="{BB863321-69D3-4826-8FA8-A400D01A7B29}">
      <dgm:prSet/>
      <dgm:spPr/>
      <dgm:t>
        <a:bodyPr/>
        <a:lstStyle/>
        <a:p>
          <a:endParaRPr lang="en-US"/>
        </a:p>
      </dgm:t>
    </dgm:pt>
    <dgm:pt modelId="{099FF23B-D899-4BE9-8D52-F28768289EDA}">
      <dgm:prSet custT="1"/>
      <dgm:spPr/>
      <dgm:t>
        <a:bodyPr/>
        <a:lstStyle/>
        <a:p>
          <a:pPr>
            <a:lnSpc>
              <a:spcPct val="100000"/>
            </a:lnSpc>
          </a:pPr>
          <a:r>
            <a:rPr lang="en-US" sz="2400" b="1"/>
            <a:t>However,…</a:t>
          </a:r>
          <a:endParaRPr lang="en-US" sz="2400"/>
        </a:p>
      </dgm:t>
    </dgm:pt>
    <dgm:pt modelId="{310C46F6-E8EE-44E7-9A10-05B2BD9C0326}" type="parTrans" cxnId="{86CC1650-1AC3-4244-84E5-FACE12A84242}">
      <dgm:prSet/>
      <dgm:spPr/>
      <dgm:t>
        <a:bodyPr/>
        <a:lstStyle/>
        <a:p>
          <a:endParaRPr lang="en-US"/>
        </a:p>
      </dgm:t>
    </dgm:pt>
    <dgm:pt modelId="{6F50DB46-C679-4205-92BE-B4DE67EA06CC}" type="sibTrans" cxnId="{86CC1650-1AC3-4244-84E5-FACE12A84242}">
      <dgm:prSet/>
      <dgm:spPr/>
      <dgm:t>
        <a:bodyPr/>
        <a:lstStyle/>
        <a:p>
          <a:endParaRPr lang="en-US"/>
        </a:p>
      </dgm:t>
    </dgm:pt>
    <dgm:pt modelId="{27784B31-DAE6-4B53-AFE6-6523B3C2D32C}" type="pres">
      <dgm:prSet presAssocID="{9A67C19A-5521-4167-8779-57D5C19BCFAF}" presName="root" presStyleCnt="0">
        <dgm:presLayoutVars>
          <dgm:dir/>
          <dgm:resizeHandles val="exact"/>
        </dgm:presLayoutVars>
      </dgm:prSet>
      <dgm:spPr/>
    </dgm:pt>
    <dgm:pt modelId="{3854815D-6DFA-4467-A078-1C2046A02D17}" type="pres">
      <dgm:prSet presAssocID="{2CEE35AC-D290-4F16-9122-BA41815645E9}" presName="compNode" presStyleCnt="0"/>
      <dgm:spPr/>
    </dgm:pt>
    <dgm:pt modelId="{D4862B21-D343-418E-B66B-386E5B817197}" type="pres">
      <dgm:prSet presAssocID="{2CEE35AC-D290-4F16-9122-BA41815645E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yncing Cloud"/>
        </a:ext>
      </dgm:extLst>
    </dgm:pt>
    <dgm:pt modelId="{482ED83E-DC6D-4DDE-B575-D19A8941A1EF}" type="pres">
      <dgm:prSet presAssocID="{2CEE35AC-D290-4F16-9122-BA41815645E9}" presName="spaceRect" presStyleCnt="0"/>
      <dgm:spPr/>
    </dgm:pt>
    <dgm:pt modelId="{57175770-19D3-4481-A4C8-89EFFA2B4074}" type="pres">
      <dgm:prSet presAssocID="{2CEE35AC-D290-4F16-9122-BA41815645E9}" presName="textRect" presStyleLbl="revTx" presStyleIdx="0" presStyleCnt="2" custScaleX="125144">
        <dgm:presLayoutVars>
          <dgm:chMax val="1"/>
          <dgm:chPref val="1"/>
        </dgm:presLayoutVars>
      </dgm:prSet>
      <dgm:spPr/>
    </dgm:pt>
    <dgm:pt modelId="{DC3C2AC5-EE10-42FC-93A2-C003E3CF431F}" type="pres">
      <dgm:prSet presAssocID="{1F255FFF-C2DD-46DD-B93D-939E9E8A6E7A}" presName="sibTrans" presStyleCnt="0"/>
      <dgm:spPr/>
    </dgm:pt>
    <dgm:pt modelId="{DE231209-5421-4824-A813-4C31D45644E9}" type="pres">
      <dgm:prSet presAssocID="{099FF23B-D899-4BE9-8D52-F28768289EDA}" presName="compNode" presStyleCnt="0"/>
      <dgm:spPr/>
    </dgm:pt>
    <dgm:pt modelId="{C43F29F0-54DF-4C41-BCDA-6F3B0E8A46B6}" type="pres">
      <dgm:prSet presAssocID="{099FF23B-D899-4BE9-8D52-F28768289E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410A359A-003C-4A22-970E-9A8BFA474001}" type="pres">
      <dgm:prSet presAssocID="{099FF23B-D899-4BE9-8D52-F28768289EDA}" presName="spaceRect" presStyleCnt="0"/>
      <dgm:spPr/>
    </dgm:pt>
    <dgm:pt modelId="{7B790CF9-5760-4CC1-91C4-0AD14AC5C8CA}" type="pres">
      <dgm:prSet presAssocID="{099FF23B-D899-4BE9-8D52-F28768289EDA}" presName="textRect" presStyleLbl="revTx" presStyleIdx="1" presStyleCnt="2">
        <dgm:presLayoutVars>
          <dgm:chMax val="1"/>
          <dgm:chPref val="1"/>
        </dgm:presLayoutVars>
      </dgm:prSet>
      <dgm:spPr/>
    </dgm:pt>
  </dgm:ptLst>
  <dgm:cxnLst>
    <dgm:cxn modelId="{BB863321-69D3-4826-8FA8-A400D01A7B29}" srcId="{9A67C19A-5521-4167-8779-57D5C19BCFAF}" destId="{2CEE35AC-D290-4F16-9122-BA41815645E9}" srcOrd="0" destOrd="0" parTransId="{D2CA2F54-9695-4A24-B6AD-633441DF3DDE}" sibTransId="{1F255FFF-C2DD-46DD-B93D-939E9E8A6E7A}"/>
    <dgm:cxn modelId="{86CC1650-1AC3-4244-84E5-FACE12A84242}" srcId="{9A67C19A-5521-4167-8779-57D5C19BCFAF}" destId="{099FF23B-D899-4BE9-8D52-F28768289EDA}" srcOrd="1" destOrd="0" parTransId="{310C46F6-E8EE-44E7-9A10-05B2BD9C0326}" sibTransId="{6F50DB46-C679-4205-92BE-B4DE67EA06CC}"/>
    <dgm:cxn modelId="{3A5F637A-C913-495D-B010-797EFD443B1C}" type="presOf" srcId="{9A67C19A-5521-4167-8779-57D5C19BCFAF}" destId="{27784B31-DAE6-4B53-AFE6-6523B3C2D32C}" srcOrd="0" destOrd="0" presId="urn:microsoft.com/office/officeart/2018/2/layout/IconLabelList"/>
    <dgm:cxn modelId="{362F0683-C4AD-4FF2-8A81-594E3BD7349E}" type="presOf" srcId="{2CEE35AC-D290-4F16-9122-BA41815645E9}" destId="{57175770-19D3-4481-A4C8-89EFFA2B4074}" srcOrd="0" destOrd="0" presId="urn:microsoft.com/office/officeart/2018/2/layout/IconLabelList"/>
    <dgm:cxn modelId="{8222BFAE-A84C-41C5-A1B5-67FF53CB8339}" type="presOf" srcId="{099FF23B-D899-4BE9-8D52-F28768289EDA}" destId="{7B790CF9-5760-4CC1-91C4-0AD14AC5C8CA}" srcOrd="0" destOrd="0" presId="urn:microsoft.com/office/officeart/2018/2/layout/IconLabelList"/>
    <dgm:cxn modelId="{252BE190-5C23-47CB-A75C-42EC5A7AB686}" type="presParOf" srcId="{27784B31-DAE6-4B53-AFE6-6523B3C2D32C}" destId="{3854815D-6DFA-4467-A078-1C2046A02D17}" srcOrd="0" destOrd="0" presId="urn:microsoft.com/office/officeart/2018/2/layout/IconLabelList"/>
    <dgm:cxn modelId="{111F8544-73A2-4FA8-8732-74024D2999CC}" type="presParOf" srcId="{3854815D-6DFA-4467-A078-1C2046A02D17}" destId="{D4862B21-D343-418E-B66B-386E5B817197}" srcOrd="0" destOrd="0" presId="urn:microsoft.com/office/officeart/2018/2/layout/IconLabelList"/>
    <dgm:cxn modelId="{D0BDC5DF-FDCF-403E-9EE2-49F72729B5FE}" type="presParOf" srcId="{3854815D-6DFA-4467-A078-1C2046A02D17}" destId="{482ED83E-DC6D-4DDE-B575-D19A8941A1EF}" srcOrd="1" destOrd="0" presId="urn:microsoft.com/office/officeart/2018/2/layout/IconLabelList"/>
    <dgm:cxn modelId="{F5CD63B7-13A1-40E1-969A-8D1A3DFF57E7}" type="presParOf" srcId="{3854815D-6DFA-4467-A078-1C2046A02D17}" destId="{57175770-19D3-4481-A4C8-89EFFA2B4074}" srcOrd="2" destOrd="0" presId="urn:microsoft.com/office/officeart/2018/2/layout/IconLabelList"/>
    <dgm:cxn modelId="{3BB46764-B0BF-43ED-A217-F73110D42513}" type="presParOf" srcId="{27784B31-DAE6-4B53-AFE6-6523B3C2D32C}" destId="{DC3C2AC5-EE10-42FC-93A2-C003E3CF431F}" srcOrd="1" destOrd="0" presId="urn:microsoft.com/office/officeart/2018/2/layout/IconLabelList"/>
    <dgm:cxn modelId="{49837234-BD1F-4831-84A7-38650F3CE89A}" type="presParOf" srcId="{27784B31-DAE6-4B53-AFE6-6523B3C2D32C}" destId="{DE231209-5421-4824-A813-4C31D45644E9}" srcOrd="2" destOrd="0" presId="urn:microsoft.com/office/officeart/2018/2/layout/IconLabelList"/>
    <dgm:cxn modelId="{582B5CF1-12CE-4724-8C82-0E9C87565A90}" type="presParOf" srcId="{DE231209-5421-4824-A813-4C31D45644E9}" destId="{C43F29F0-54DF-4C41-BCDA-6F3B0E8A46B6}" srcOrd="0" destOrd="0" presId="urn:microsoft.com/office/officeart/2018/2/layout/IconLabelList"/>
    <dgm:cxn modelId="{230D47B9-A01E-40AD-AF29-7451818757FD}" type="presParOf" srcId="{DE231209-5421-4824-A813-4C31D45644E9}" destId="{410A359A-003C-4A22-970E-9A8BFA474001}" srcOrd="1" destOrd="0" presId="urn:microsoft.com/office/officeart/2018/2/layout/IconLabelList"/>
    <dgm:cxn modelId="{A4C47F51-D02F-4748-9E9B-B67F3CD6FCA8}" type="presParOf" srcId="{DE231209-5421-4824-A813-4C31D45644E9}" destId="{7B790CF9-5760-4CC1-91C4-0AD14AC5C8C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E2A085-A85F-4F8B-B114-66E73FF03A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1B81711F-3EB5-460D-8003-94D0AF9D7C42}">
      <dgm:prSet custT="1"/>
      <dgm:spPr>
        <a:solidFill>
          <a:schemeClr val="accent5">
            <a:lumMod val="20000"/>
            <a:lumOff val="80000"/>
          </a:schemeClr>
        </a:solidFill>
        <a:ln>
          <a:solidFill>
            <a:schemeClr val="accent1"/>
          </a:solidFill>
        </a:ln>
      </dgm:spPr>
      <dgm:t>
        <a:bodyPr/>
        <a:lstStyle/>
        <a:p>
          <a:r>
            <a:rPr lang="en-US" sz="1600" b="1">
              <a:solidFill>
                <a:srgbClr val="002060"/>
              </a:solidFill>
            </a:rPr>
            <a:t>Setup/management on Azure</a:t>
          </a:r>
          <a:endParaRPr lang="en-IN" sz="1600" b="1">
            <a:solidFill>
              <a:srgbClr val="002060"/>
            </a:solidFill>
          </a:endParaRPr>
        </a:p>
      </dgm:t>
    </dgm:pt>
    <dgm:pt modelId="{6FB2913F-F8B5-4D09-852D-C6976C2098A0}" type="parTrans" cxnId="{5C39515D-DED4-49E9-8C45-19346881C49A}">
      <dgm:prSet/>
      <dgm:spPr/>
      <dgm:t>
        <a:bodyPr/>
        <a:lstStyle/>
        <a:p>
          <a:endParaRPr lang="en-IN"/>
        </a:p>
      </dgm:t>
    </dgm:pt>
    <dgm:pt modelId="{963243C9-07FB-4213-80DD-9FD0D592C5B0}" type="sibTrans" cxnId="{5C39515D-DED4-49E9-8C45-19346881C49A}">
      <dgm:prSet/>
      <dgm:spPr/>
      <dgm:t>
        <a:bodyPr/>
        <a:lstStyle/>
        <a:p>
          <a:endParaRPr lang="en-IN"/>
        </a:p>
      </dgm:t>
    </dgm:pt>
    <dgm:pt modelId="{2F8CE327-FBC6-4A0E-BB7E-4B6E4CE1C69D}">
      <dgm:prSet custT="1"/>
      <dgm:spPr>
        <a:solidFill>
          <a:schemeClr val="accent5">
            <a:lumMod val="20000"/>
            <a:lumOff val="80000"/>
          </a:schemeClr>
        </a:solidFill>
        <a:ln>
          <a:solidFill>
            <a:schemeClr val="accent1"/>
          </a:solidFill>
        </a:ln>
      </dgm:spPr>
      <dgm:t>
        <a:bodyPr/>
        <a:lstStyle/>
        <a:p>
          <a:r>
            <a:rPr lang="en-US" sz="1600" b="1">
              <a:solidFill>
                <a:srgbClr val="002060"/>
              </a:solidFill>
            </a:rPr>
            <a:t>Zero DB maintenance due to offloading to SQL MI</a:t>
          </a:r>
          <a:endParaRPr lang="en-IN" sz="1600" b="1">
            <a:solidFill>
              <a:srgbClr val="002060"/>
            </a:solidFill>
          </a:endParaRPr>
        </a:p>
      </dgm:t>
    </dgm:pt>
    <dgm:pt modelId="{C0603C29-DAF5-4794-8CCF-E5B2C6474F67}" type="parTrans" cxnId="{C553C906-78B6-413B-BD2F-1C4D73F73EA7}">
      <dgm:prSet/>
      <dgm:spPr/>
      <dgm:t>
        <a:bodyPr/>
        <a:lstStyle/>
        <a:p>
          <a:endParaRPr lang="en-IN"/>
        </a:p>
      </dgm:t>
    </dgm:pt>
    <dgm:pt modelId="{E55DCFF8-C8DF-4F71-B8BE-36A3A2E78A2A}" type="sibTrans" cxnId="{C553C906-78B6-413B-BD2F-1C4D73F73EA7}">
      <dgm:prSet/>
      <dgm:spPr/>
      <dgm:t>
        <a:bodyPr/>
        <a:lstStyle/>
        <a:p>
          <a:endParaRPr lang="en-IN"/>
        </a:p>
      </dgm:t>
    </dgm:pt>
    <dgm:pt modelId="{9FF23555-EA75-4050-932F-CCBD3D7451AA}">
      <dgm:prSet custT="1"/>
      <dgm:spPr>
        <a:solidFill>
          <a:schemeClr val="accent5">
            <a:lumMod val="20000"/>
            <a:lumOff val="80000"/>
          </a:schemeClr>
        </a:solidFill>
        <a:ln>
          <a:solidFill>
            <a:schemeClr val="accent1"/>
          </a:solidFill>
        </a:ln>
      </dgm:spPr>
      <dgm:t>
        <a:bodyPr/>
        <a:lstStyle/>
        <a:p>
          <a:r>
            <a:rPr lang="en-US" sz="1600" b="1">
              <a:solidFill>
                <a:srgbClr val="002060"/>
              </a:solidFill>
            </a:rPr>
            <a:t>Immediate and easy scaling</a:t>
          </a:r>
          <a:endParaRPr lang="en-IN" sz="1600" b="1">
            <a:solidFill>
              <a:srgbClr val="002060"/>
            </a:solidFill>
          </a:endParaRPr>
        </a:p>
      </dgm:t>
    </dgm:pt>
    <dgm:pt modelId="{1F3C8023-F2AB-472E-85C4-3E2CE0E29509}" type="parTrans" cxnId="{83EE74BF-9AC1-4EF2-9704-E8D3431F7D4C}">
      <dgm:prSet/>
      <dgm:spPr/>
      <dgm:t>
        <a:bodyPr/>
        <a:lstStyle/>
        <a:p>
          <a:endParaRPr lang="en-IN"/>
        </a:p>
      </dgm:t>
    </dgm:pt>
    <dgm:pt modelId="{9622E56E-0AED-409E-92E6-80FC73A90E65}" type="sibTrans" cxnId="{83EE74BF-9AC1-4EF2-9704-E8D3431F7D4C}">
      <dgm:prSet/>
      <dgm:spPr/>
      <dgm:t>
        <a:bodyPr/>
        <a:lstStyle/>
        <a:p>
          <a:endParaRPr lang="en-IN"/>
        </a:p>
      </dgm:t>
    </dgm:pt>
    <dgm:pt modelId="{CB34A458-1E73-4D2A-AF78-9819F8E44921}">
      <dgm:prSet custT="1"/>
      <dgm:spPr>
        <a:solidFill>
          <a:schemeClr val="accent5">
            <a:lumMod val="20000"/>
            <a:lumOff val="80000"/>
          </a:schemeClr>
        </a:solidFill>
        <a:ln>
          <a:solidFill>
            <a:schemeClr val="accent1"/>
          </a:solidFill>
        </a:ln>
      </dgm:spPr>
      <dgm:t>
        <a:bodyPr/>
        <a:lstStyle/>
        <a:p>
          <a:r>
            <a:rPr lang="en-US" sz="1600" b="1">
              <a:solidFill>
                <a:srgbClr val="002060"/>
              </a:solidFill>
            </a:rPr>
            <a:t>Quick and easy patching</a:t>
          </a:r>
          <a:endParaRPr lang="en-IN" sz="1600" b="1">
            <a:solidFill>
              <a:srgbClr val="002060"/>
            </a:solidFill>
          </a:endParaRPr>
        </a:p>
      </dgm:t>
    </dgm:pt>
    <dgm:pt modelId="{4079E025-B96B-46A5-88FD-ADA9296F8732}" type="parTrans" cxnId="{3F131142-E06E-4754-A970-EA3E318FFCB2}">
      <dgm:prSet/>
      <dgm:spPr/>
      <dgm:t>
        <a:bodyPr/>
        <a:lstStyle/>
        <a:p>
          <a:endParaRPr lang="en-IN"/>
        </a:p>
      </dgm:t>
    </dgm:pt>
    <dgm:pt modelId="{84F47C19-AF6B-4C15-BF3C-6DD1C3552119}" type="sibTrans" cxnId="{3F131142-E06E-4754-A970-EA3E318FFCB2}">
      <dgm:prSet/>
      <dgm:spPr/>
      <dgm:t>
        <a:bodyPr/>
        <a:lstStyle/>
        <a:p>
          <a:endParaRPr lang="en-IN"/>
        </a:p>
      </dgm:t>
    </dgm:pt>
    <dgm:pt modelId="{724C8D32-0B2F-427F-97BC-D88492CD607D}">
      <dgm:prSet custT="1"/>
      <dgm:spPr>
        <a:solidFill>
          <a:schemeClr val="accent5">
            <a:lumMod val="20000"/>
            <a:lumOff val="80000"/>
          </a:schemeClr>
        </a:solidFill>
        <a:ln>
          <a:solidFill>
            <a:schemeClr val="accent1"/>
          </a:solidFill>
        </a:ln>
      </dgm:spPr>
      <dgm:t>
        <a:bodyPr/>
        <a:lstStyle/>
        <a:p>
          <a:r>
            <a:rPr lang="en-US" sz="1600" b="1">
              <a:solidFill>
                <a:srgbClr val="002060"/>
              </a:solidFill>
            </a:rPr>
            <a:t>Use existing management packs to monitor workloads</a:t>
          </a:r>
          <a:endParaRPr lang="en-IN" sz="1600" b="1">
            <a:solidFill>
              <a:srgbClr val="002060"/>
            </a:solidFill>
          </a:endParaRPr>
        </a:p>
      </dgm:t>
    </dgm:pt>
    <dgm:pt modelId="{056936AB-6630-4CA6-B037-30973E44D8D7}" type="parTrans" cxnId="{9E0F4748-0F21-4133-AB03-38100A633BE3}">
      <dgm:prSet/>
      <dgm:spPr/>
      <dgm:t>
        <a:bodyPr/>
        <a:lstStyle/>
        <a:p>
          <a:endParaRPr lang="en-IN"/>
        </a:p>
      </dgm:t>
    </dgm:pt>
    <dgm:pt modelId="{79BF4A5A-B1A1-416A-BFA3-BB74889E4FF4}" type="sibTrans" cxnId="{9E0F4748-0F21-4133-AB03-38100A633BE3}">
      <dgm:prSet/>
      <dgm:spPr/>
      <dgm:t>
        <a:bodyPr/>
        <a:lstStyle/>
        <a:p>
          <a:endParaRPr lang="en-IN"/>
        </a:p>
      </dgm:t>
    </dgm:pt>
    <dgm:pt modelId="{CC2043C8-5566-4BAB-9401-306BAAF15B05}">
      <dgm:prSet custT="1"/>
      <dgm:spPr>
        <a:solidFill>
          <a:schemeClr val="accent5">
            <a:lumMod val="20000"/>
            <a:lumOff val="80000"/>
          </a:schemeClr>
        </a:solidFill>
        <a:ln>
          <a:solidFill>
            <a:schemeClr val="accent1"/>
          </a:solidFill>
        </a:ln>
      </dgm:spPr>
      <dgm:t>
        <a:bodyPr/>
        <a:lstStyle/>
        <a:p>
          <a:r>
            <a:rPr lang="en-US" sz="1600" b="1">
              <a:solidFill>
                <a:srgbClr val="002060"/>
              </a:solidFill>
            </a:rPr>
            <a:t>Connect using the "regular" SCOM Console</a:t>
          </a:r>
          <a:endParaRPr lang="en-IN" sz="1600" b="1">
            <a:solidFill>
              <a:srgbClr val="002060"/>
            </a:solidFill>
          </a:endParaRPr>
        </a:p>
      </dgm:t>
    </dgm:pt>
    <dgm:pt modelId="{83D33D4F-C0DC-4C29-95F1-02D34A2A8986}" type="parTrans" cxnId="{A88450D6-7E08-4AC6-ACD3-FD5ADB138932}">
      <dgm:prSet/>
      <dgm:spPr/>
      <dgm:t>
        <a:bodyPr/>
        <a:lstStyle/>
        <a:p>
          <a:endParaRPr lang="en-IN"/>
        </a:p>
      </dgm:t>
    </dgm:pt>
    <dgm:pt modelId="{12CB4CCA-9C31-46AD-8F6B-580601DED3BA}" type="sibTrans" cxnId="{A88450D6-7E08-4AC6-ACD3-FD5ADB138932}">
      <dgm:prSet/>
      <dgm:spPr/>
      <dgm:t>
        <a:bodyPr/>
        <a:lstStyle/>
        <a:p>
          <a:endParaRPr lang="en-IN"/>
        </a:p>
      </dgm:t>
    </dgm:pt>
    <dgm:pt modelId="{B9E8B8E0-2523-4EF6-B643-EF992719F273}">
      <dgm:prSet custT="1"/>
      <dgm:spPr>
        <a:solidFill>
          <a:schemeClr val="accent5">
            <a:lumMod val="20000"/>
            <a:lumOff val="80000"/>
          </a:schemeClr>
        </a:solidFill>
        <a:ln>
          <a:solidFill>
            <a:schemeClr val="accent1"/>
          </a:solidFill>
        </a:ln>
      </dgm:spPr>
      <dgm:t>
        <a:bodyPr/>
        <a:lstStyle/>
        <a:p>
          <a:r>
            <a:rPr lang="en-US" sz="1600" b="1">
              <a:solidFill>
                <a:srgbClr val="002060"/>
              </a:solidFill>
            </a:rPr>
            <a:t>Views in PowerBI, Grafana, </a:t>
          </a:r>
          <a:r>
            <a:rPr lang="en-US" sz="1600" b="1" err="1">
              <a:solidFill>
                <a:srgbClr val="002060"/>
              </a:solidFill>
            </a:rPr>
            <a:t>AzMon</a:t>
          </a:r>
          <a:r>
            <a:rPr lang="en-US" sz="1600" b="1">
              <a:solidFill>
                <a:srgbClr val="002060"/>
              </a:solidFill>
            </a:rPr>
            <a:t>, SquaredUp or …</a:t>
          </a:r>
          <a:endParaRPr lang="en-IN" sz="1600" b="1">
            <a:solidFill>
              <a:srgbClr val="002060"/>
            </a:solidFill>
          </a:endParaRPr>
        </a:p>
      </dgm:t>
    </dgm:pt>
    <dgm:pt modelId="{1390D990-AB2B-42B9-A24F-BB1778686A9A}" type="parTrans" cxnId="{E3619169-94BB-4D07-A0FD-3AEF2EC309E0}">
      <dgm:prSet/>
      <dgm:spPr/>
      <dgm:t>
        <a:bodyPr/>
        <a:lstStyle/>
        <a:p>
          <a:endParaRPr lang="en-IN"/>
        </a:p>
      </dgm:t>
    </dgm:pt>
    <dgm:pt modelId="{A2D5ABC1-8C37-4A2F-814E-AD12928C5C14}" type="sibTrans" cxnId="{E3619169-94BB-4D07-A0FD-3AEF2EC309E0}">
      <dgm:prSet/>
      <dgm:spPr/>
      <dgm:t>
        <a:bodyPr/>
        <a:lstStyle/>
        <a:p>
          <a:endParaRPr lang="en-IN"/>
        </a:p>
      </dgm:t>
    </dgm:pt>
    <dgm:pt modelId="{2D43FCF4-88C3-48BA-BD7C-F7DF59271085}" type="pres">
      <dgm:prSet presAssocID="{99E2A085-A85F-4F8B-B114-66E73FF03ACF}" presName="Name0" presStyleCnt="0">
        <dgm:presLayoutVars>
          <dgm:dir/>
          <dgm:animLvl val="lvl"/>
          <dgm:resizeHandles val="exact"/>
        </dgm:presLayoutVars>
      </dgm:prSet>
      <dgm:spPr/>
    </dgm:pt>
    <dgm:pt modelId="{B9A01AE7-DDFB-4AD0-B92E-7ABF4790D672}" type="pres">
      <dgm:prSet presAssocID="{1B81711F-3EB5-460D-8003-94D0AF9D7C42}" presName="linNode" presStyleCnt="0"/>
      <dgm:spPr/>
    </dgm:pt>
    <dgm:pt modelId="{BBF1AB4F-706D-4DF3-A9D1-2B7FBD758949}" type="pres">
      <dgm:prSet presAssocID="{1B81711F-3EB5-460D-8003-94D0AF9D7C42}" presName="parentText" presStyleLbl="node1" presStyleIdx="0" presStyleCnt="7" custScaleX="201470" custLinFactNeighborX="-37274">
        <dgm:presLayoutVars>
          <dgm:chMax val="1"/>
          <dgm:bulletEnabled val="1"/>
        </dgm:presLayoutVars>
      </dgm:prSet>
      <dgm:spPr/>
    </dgm:pt>
    <dgm:pt modelId="{524CB2BD-3FF9-409F-84B3-BE0C3D760EE2}" type="pres">
      <dgm:prSet presAssocID="{963243C9-07FB-4213-80DD-9FD0D592C5B0}" presName="sp" presStyleCnt="0"/>
      <dgm:spPr/>
    </dgm:pt>
    <dgm:pt modelId="{8F0F24E6-DE05-46B7-979D-2E5A46196322}" type="pres">
      <dgm:prSet presAssocID="{2F8CE327-FBC6-4A0E-BB7E-4B6E4CE1C69D}" presName="linNode" presStyleCnt="0"/>
      <dgm:spPr/>
    </dgm:pt>
    <dgm:pt modelId="{A39676B4-E801-47F4-B814-A00F4E3015C0}" type="pres">
      <dgm:prSet presAssocID="{2F8CE327-FBC6-4A0E-BB7E-4B6E4CE1C69D}" presName="parentText" presStyleLbl="node1" presStyleIdx="1" presStyleCnt="7" custScaleX="201470" custLinFactNeighborX="-37274">
        <dgm:presLayoutVars>
          <dgm:chMax val="1"/>
          <dgm:bulletEnabled val="1"/>
        </dgm:presLayoutVars>
      </dgm:prSet>
      <dgm:spPr/>
    </dgm:pt>
    <dgm:pt modelId="{9B3824D7-405C-4484-B49C-C8DC876BA727}" type="pres">
      <dgm:prSet presAssocID="{E55DCFF8-C8DF-4F71-B8BE-36A3A2E78A2A}" presName="sp" presStyleCnt="0"/>
      <dgm:spPr/>
    </dgm:pt>
    <dgm:pt modelId="{8A9ECAF9-1452-4A03-8E84-6A03BA128840}" type="pres">
      <dgm:prSet presAssocID="{9FF23555-EA75-4050-932F-CCBD3D7451AA}" presName="linNode" presStyleCnt="0"/>
      <dgm:spPr/>
    </dgm:pt>
    <dgm:pt modelId="{DC38F3FF-92DB-42E4-AF64-6AC1A8C61B99}" type="pres">
      <dgm:prSet presAssocID="{9FF23555-EA75-4050-932F-CCBD3D7451AA}" presName="parentText" presStyleLbl="node1" presStyleIdx="2" presStyleCnt="7" custScaleX="201470" custLinFactNeighborX="-37274">
        <dgm:presLayoutVars>
          <dgm:chMax val="1"/>
          <dgm:bulletEnabled val="1"/>
        </dgm:presLayoutVars>
      </dgm:prSet>
      <dgm:spPr/>
    </dgm:pt>
    <dgm:pt modelId="{166B8FE6-1603-418F-9415-EE202892DF45}" type="pres">
      <dgm:prSet presAssocID="{9622E56E-0AED-409E-92E6-80FC73A90E65}" presName="sp" presStyleCnt="0"/>
      <dgm:spPr/>
    </dgm:pt>
    <dgm:pt modelId="{0B552614-C2EE-4F06-BBB9-DC579F271BC8}" type="pres">
      <dgm:prSet presAssocID="{CB34A458-1E73-4D2A-AF78-9819F8E44921}" presName="linNode" presStyleCnt="0"/>
      <dgm:spPr/>
    </dgm:pt>
    <dgm:pt modelId="{9330A91D-289D-4C6B-AEEB-D82F37AD7434}" type="pres">
      <dgm:prSet presAssocID="{CB34A458-1E73-4D2A-AF78-9819F8E44921}" presName="parentText" presStyleLbl="node1" presStyleIdx="3" presStyleCnt="7" custScaleX="201470" custLinFactNeighborX="-37274">
        <dgm:presLayoutVars>
          <dgm:chMax val="1"/>
          <dgm:bulletEnabled val="1"/>
        </dgm:presLayoutVars>
      </dgm:prSet>
      <dgm:spPr/>
    </dgm:pt>
    <dgm:pt modelId="{E5E42390-1D35-4CFB-8D69-429B93DDF094}" type="pres">
      <dgm:prSet presAssocID="{84F47C19-AF6B-4C15-BF3C-6DD1C3552119}" presName="sp" presStyleCnt="0"/>
      <dgm:spPr/>
    </dgm:pt>
    <dgm:pt modelId="{32B3E3C2-92E0-4BCB-B532-429326EC8FD8}" type="pres">
      <dgm:prSet presAssocID="{724C8D32-0B2F-427F-97BC-D88492CD607D}" presName="linNode" presStyleCnt="0"/>
      <dgm:spPr/>
    </dgm:pt>
    <dgm:pt modelId="{A1722294-D52E-4133-BA3B-D989922ED16B}" type="pres">
      <dgm:prSet presAssocID="{724C8D32-0B2F-427F-97BC-D88492CD607D}" presName="parentText" presStyleLbl="node1" presStyleIdx="4" presStyleCnt="7" custScaleX="201470" custLinFactNeighborX="-37274">
        <dgm:presLayoutVars>
          <dgm:chMax val="1"/>
          <dgm:bulletEnabled val="1"/>
        </dgm:presLayoutVars>
      </dgm:prSet>
      <dgm:spPr/>
    </dgm:pt>
    <dgm:pt modelId="{7DE83A2D-F3AC-4EA1-AF1B-266AB4678897}" type="pres">
      <dgm:prSet presAssocID="{79BF4A5A-B1A1-416A-BFA3-BB74889E4FF4}" presName="sp" presStyleCnt="0"/>
      <dgm:spPr/>
    </dgm:pt>
    <dgm:pt modelId="{576AE1DE-B4D8-46E5-BC1F-B87EAEACFB93}" type="pres">
      <dgm:prSet presAssocID="{CC2043C8-5566-4BAB-9401-306BAAF15B05}" presName="linNode" presStyleCnt="0"/>
      <dgm:spPr/>
    </dgm:pt>
    <dgm:pt modelId="{19B8E05B-9525-4B30-97E3-40CB721C6582}" type="pres">
      <dgm:prSet presAssocID="{CC2043C8-5566-4BAB-9401-306BAAF15B05}" presName="parentText" presStyleLbl="node1" presStyleIdx="5" presStyleCnt="7" custScaleX="201470" custLinFactNeighborX="-37274">
        <dgm:presLayoutVars>
          <dgm:chMax val="1"/>
          <dgm:bulletEnabled val="1"/>
        </dgm:presLayoutVars>
      </dgm:prSet>
      <dgm:spPr/>
    </dgm:pt>
    <dgm:pt modelId="{1A0BEE7A-DC6D-4AC9-B986-55521F55AD72}" type="pres">
      <dgm:prSet presAssocID="{12CB4CCA-9C31-46AD-8F6B-580601DED3BA}" presName="sp" presStyleCnt="0"/>
      <dgm:spPr/>
    </dgm:pt>
    <dgm:pt modelId="{6CB86CD6-4AD1-4019-AA9B-D0924B810A10}" type="pres">
      <dgm:prSet presAssocID="{B9E8B8E0-2523-4EF6-B643-EF992719F273}" presName="linNode" presStyleCnt="0"/>
      <dgm:spPr/>
    </dgm:pt>
    <dgm:pt modelId="{35316D8D-0363-4243-AE96-92BCCB5D8EFA}" type="pres">
      <dgm:prSet presAssocID="{B9E8B8E0-2523-4EF6-B643-EF992719F273}" presName="parentText" presStyleLbl="node1" presStyleIdx="6" presStyleCnt="7" custScaleX="201470" custLinFactNeighborX="-37274">
        <dgm:presLayoutVars>
          <dgm:chMax val="1"/>
          <dgm:bulletEnabled val="1"/>
        </dgm:presLayoutVars>
      </dgm:prSet>
      <dgm:spPr/>
    </dgm:pt>
  </dgm:ptLst>
  <dgm:cxnLst>
    <dgm:cxn modelId="{C553C906-78B6-413B-BD2F-1C4D73F73EA7}" srcId="{99E2A085-A85F-4F8B-B114-66E73FF03ACF}" destId="{2F8CE327-FBC6-4A0E-BB7E-4B6E4CE1C69D}" srcOrd="1" destOrd="0" parTransId="{C0603C29-DAF5-4794-8CCF-E5B2C6474F67}" sibTransId="{E55DCFF8-C8DF-4F71-B8BE-36A3A2E78A2A}"/>
    <dgm:cxn modelId="{29F39213-432F-45FE-91C8-7666B7A279B9}" type="presOf" srcId="{CB34A458-1E73-4D2A-AF78-9819F8E44921}" destId="{9330A91D-289D-4C6B-AEEB-D82F37AD7434}" srcOrd="0" destOrd="0" presId="urn:microsoft.com/office/officeart/2005/8/layout/vList5"/>
    <dgm:cxn modelId="{E1D0C339-9DD5-4102-95E0-C611291708CE}" type="presOf" srcId="{CC2043C8-5566-4BAB-9401-306BAAF15B05}" destId="{19B8E05B-9525-4B30-97E3-40CB721C6582}" srcOrd="0" destOrd="0" presId="urn:microsoft.com/office/officeart/2005/8/layout/vList5"/>
    <dgm:cxn modelId="{5C39515D-DED4-49E9-8C45-19346881C49A}" srcId="{99E2A085-A85F-4F8B-B114-66E73FF03ACF}" destId="{1B81711F-3EB5-460D-8003-94D0AF9D7C42}" srcOrd="0" destOrd="0" parTransId="{6FB2913F-F8B5-4D09-852D-C6976C2098A0}" sibTransId="{963243C9-07FB-4213-80DD-9FD0D592C5B0}"/>
    <dgm:cxn modelId="{3F131142-E06E-4754-A970-EA3E318FFCB2}" srcId="{99E2A085-A85F-4F8B-B114-66E73FF03ACF}" destId="{CB34A458-1E73-4D2A-AF78-9819F8E44921}" srcOrd="3" destOrd="0" parTransId="{4079E025-B96B-46A5-88FD-ADA9296F8732}" sibTransId="{84F47C19-AF6B-4C15-BF3C-6DD1C3552119}"/>
    <dgm:cxn modelId="{E25C9246-62FB-4C41-B61D-8FB3948209F8}" type="presOf" srcId="{99E2A085-A85F-4F8B-B114-66E73FF03ACF}" destId="{2D43FCF4-88C3-48BA-BD7C-F7DF59271085}" srcOrd="0" destOrd="0" presId="urn:microsoft.com/office/officeart/2005/8/layout/vList5"/>
    <dgm:cxn modelId="{9E0F4748-0F21-4133-AB03-38100A633BE3}" srcId="{99E2A085-A85F-4F8B-B114-66E73FF03ACF}" destId="{724C8D32-0B2F-427F-97BC-D88492CD607D}" srcOrd="4" destOrd="0" parTransId="{056936AB-6630-4CA6-B037-30973E44D8D7}" sibTransId="{79BF4A5A-B1A1-416A-BFA3-BB74889E4FF4}"/>
    <dgm:cxn modelId="{E3619169-94BB-4D07-A0FD-3AEF2EC309E0}" srcId="{99E2A085-A85F-4F8B-B114-66E73FF03ACF}" destId="{B9E8B8E0-2523-4EF6-B643-EF992719F273}" srcOrd="6" destOrd="0" parTransId="{1390D990-AB2B-42B9-A24F-BB1778686A9A}" sibTransId="{A2D5ABC1-8C37-4A2F-814E-AD12928C5C14}"/>
    <dgm:cxn modelId="{6A1A4D4D-20A5-422B-B35E-C68D7707413E}" type="presOf" srcId="{B9E8B8E0-2523-4EF6-B643-EF992719F273}" destId="{35316D8D-0363-4243-AE96-92BCCB5D8EFA}" srcOrd="0" destOrd="0" presId="urn:microsoft.com/office/officeart/2005/8/layout/vList5"/>
    <dgm:cxn modelId="{6618A15A-C09A-42DD-B50C-DC7B8561F0DC}" type="presOf" srcId="{724C8D32-0B2F-427F-97BC-D88492CD607D}" destId="{A1722294-D52E-4133-BA3B-D989922ED16B}" srcOrd="0" destOrd="0" presId="urn:microsoft.com/office/officeart/2005/8/layout/vList5"/>
    <dgm:cxn modelId="{6405F5B7-86FC-4D5C-809F-A680005746CC}" type="presOf" srcId="{1B81711F-3EB5-460D-8003-94D0AF9D7C42}" destId="{BBF1AB4F-706D-4DF3-A9D1-2B7FBD758949}" srcOrd="0" destOrd="0" presId="urn:microsoft.com/office/officeart/2005/8/layout/vList5"/>
    <dgm:cxn modelId="{83EE74BF-9AC1-4EF2-9704-E8D3431F7D4C}" srcId="{99E2A085-A85F-4F8B-B114-66E73FF03ACF}" destId="{9FF23555-EA75-4050-932F-CCBD3D7451AA}" srcOrd="2" destOrd="0" parTransId="{1F3C8023-F2AB-472E-85C4-3E2CE0E29509}" sibTransId="{9622E56E-0AED-409E-92E6-80FC73A90E65}"/>
    <dgm:cxn modelId="{75B749CB-4D2A-4413-A998-29A131A3A265}" type="presOf" srcId="{2F8CE327-FBC6-4A0E-BB7E-4B6E4CE1C69D}" destId="{A39676B4-E801-47F4-B814-A00F4E3015C0}" srcOrd="0" destOrd="0" presId="urn:microsoft.com/office/officeart/2005/8/layout/vList5"/>
    <dgm:cxn modelId="{A88450D6-7E08-4AC6-ACD3-FD5ADB138932}" srcId="{99E2A085-A85F-4F8B-B114-66E73FF03ACF}" destId="{CC2043C8-5566-4BAB-9401-306BAAF15B05}" srcOrd="5" destOrd="0" parTransId="{83D33D4F-C0DC-4C29-95F1-02D34A2A8986}" sibTransId="{12CB4CCA-9C31-46AD-8F6B-580601DED3BA}"/>
    <dgm:cxn modelId="{0CD623FB-46DB-4BB1-8CB5-73C4ADF369EE}" type="presOf" srcId="{9FF23555-EA75-4050-932F-CCBD3D7451AA}" destId="{DC38F3FF-92DB-42E4-AF64-6AC1A8C61B99}" srcOrd="0" destOrd="0" presId="urn:microsoft.com/office/officeart/2005/8/layout/vList5"/>
    <dgm:cxn modelId="{5A297EC0-0CEB-4EE0-B828-B7E369C593DA}" type="presParOf" srcId="{2D43FCF4-88C3-48BA-BD7C-F7DF59271085}" destId="{B9A01AE7-DDFB-4AD0-B92E-7ABF4790D672}" srcOrd="0" destOrd="0" presId="urn:microsoft.com/office/officeart/2005/8/layout/vList5"/>
    <dgm:cxn modelId="{6C140539-C4FF-4FE7-A70D-632FEB64BE43}" type="presParOf" srcId="{B9A01AE7-DDFB-4AD0-B92E-7ABF4790D672}" destId="{BBF1AB4F-706D-4DF3-A9D1-2B7FBD758949}" srcOrd="0" destOrd="0" presId="urn:microsoft.com/office/officeart/2005/8/layout/vList5"/>
    <dgm:cxn modelId="{8DEB0F2E-8A38-4FB1-B669-0E6127954D0A}" type="presParOf" srcId="{2D43FCF4-88C3-48BA-BD7C-F7DF59271085}" destId="{524CB2BD-3FF9-409F-84B3-BE0C3D760EE2}" srcOrd="1" destOrd="0" presId="urn:microsoft.com/office/officeart/2005/8/layout/vList5"/>
    <dgm:cxn modelId="{46E2CD13-DDA7-4453-B9B5-C61A7AC6E1A9}" type="presParOf" srcId="{2D43FCF4-88C3-48BA-BD7C-F7DF59271085}" destId="{8F0F24E6-DE05-46B7-979D-2E5A46196322}" srcOrd="2" destOrd="0" presId="urn:microsoft.com/office/officeart/2005/8/layout/vList5"/>
    <dgm:cxn modelId="{FCB3769E-5304-4B6F-80ED-B2BABE725AAB}" type="presParOf" srcId="{8F0F24E6-DE05-46B7-979D-2E5A46196322}" destId="{A39676B4-E801-47F4-B814-A00F4E3015C0}" srcOrd="0" destOrd="0" presId="urn:microsoft.com/office/officeart/2005/8/layout/vList5"/>
    <dgm:cxn modelId="{57A136B1-C9E8-4D2F-BB33-F38003E99CFA}" type="presParOf" srcId="{2D43FCF4-88C3-48BA-BD7C-F7DF59271085}" destId="{9B3824D7-405C-4484-B49C-C8DC876BA727}" srcOrd="3" destOrd="0" presId="urn:microsoft.com/office/officeart/2005/8/layout/vList5"/>
    <dgm:cxn modelId="{DE43C46C-92EF-4A01-B23F-98C6EB71CFE3}" type="presParOf" srcId="{2D43FCF4-88C3-48BA-BD7C-F7DF59271085}" destId="{8A9ECAF9-1452-4A03-8E84-6A03BA128840}" srcOrd="4" destOrd="0" presId="urn:microsoft.com/office/officeart/2005/8/layout/vList5"/>
    <dgm:cxn modelId="{2D127748-0500-46A4-81A6-6D8B27D6DD59}" type="presParOf" srcId="{8A9ECAF9-1452-4A03-8E84-6A03BA128840}" destId="{DC38F3FF-92DB-42E4-AF64-6AC1A8C61B99}" srcOrd="0" destOrd="0" presId="urn:microsoft.com/office/officeart/2005/8/layout/vList5"/>
    <dgm:cxn modelId="{9DA9C804-5146-4B24-907D-18D54471E6C1}" type="presParOf" srcId="{2D43FCF4-88C3-48BA-BD7C-F7DF59271085}" destId="{166B8FE6-1603-418F-9415-EE202892DF45}" srcOrd="5" destOrd="0" presId="urn:microsoft.com/office/officeart/2005/8/layout/vList5"/>
    <dgm:cxn modelId="{AE290B8C-0603-4A05-A39F-D7E243F65D0C}" type="presParOf" srcId="{2D43FCF4-88C3-48BA-BD7C-F7DF59271085}" destId="{0B552614-C2EE-4F06-BBB9-DC579F271BC8}" srcOrd="6" destOrd="0" presId="urn:microsoft.com/office/officeart/2005/8/layout/vList5"/>
    <dgm:cxn modelId="{4D8132E1-24FD-4BD8-8E3B-DE912CB03515}" type="presParOf" srcId="{0B552614-C2EE-4F06-BBB9-DC579F271BC8}" destId="{9330A91D-289D-4C6B-AEEB-D82F37AD7434}" srcOrd="0" destOrd="0" presId="urn:microsoft.com/office/officeart/2005/8/layout/vList5"/>
    <dgm:cxn modelId="{4641D638-1C89-403D-94D8-73E803E7D06E}" type="presParOf" srcId="{2D43FCF4-88C3-48BA-BD7C-F7DF59271085}" destId="{E5E42390-1D35-4CFB-8D69-429B93DDF094}" srcOrd="7" destOrd="0" presId="urn:microsoft.com/office/officeart/2005/8/layout/vList5"/>
    <dgm:cxn modelId="{AA632BC0-6497-4F58-A0DA-FC5287788E35}" type="presParOf" srcId="{2D43FCF4-88C3-48BA-BD7C-F7DF59271085}" destId="{32B3E3C2-92E0-4BCB-B532-429326EC8FD8}" srcOrd="8" destOrd="0" presId="urn:microsoft.com/office/officeart/2005/8/layout/vList5"/>
    <dgm:cxn modelId="{A4B74179-8A9C-4167-B689-1D939A2A19D2}" type="presParOf" srcId="{32B3E3C2-92E0-4BCB-B532-429326EC8FD8}" destId="{A1722294-D52E-4133-BA3B-D989922ED16B}" srcOrd="0" destOrd="0" presId="urn:microsoft.com/office/officeart/2005/8/layout/vList5"/>
    <dgm:cxn modelId="{58A13B31-3B94-4B40-B78F-94BE998FDC48}" type="presParOf" srcId="{2D43FCF4-88C3-48BA-BD7C-F7DF59271085}" destId="{7DE83A2D-F3AC-4EA1-AF1B-266AB4678897}" srcOrd="9" destOrd="0" presId="urn:microsoft.com/office/officeart/2005/8/layout/vList5"/>
    <dgm:cxn modelId="{EC296E8C-C799-4E49-8598-E48AA153AEB9}" type="presParOf" srcId="{2D43FCF4-88C3-48BA-BD7C-F7DF59271085}" destId="{576AE1DE-B4D8-46E5-BC1F-B87EAEACFB93}" srcOrd="10" destOrd="0" presId="urn:microsoft.com/office/officeart/2005/8/layout/vList5"/>
    <dgm:cxn modelId="{E6E741EB-F9F3-459F-8508-C71D64CF6109}" type="presParOf" srcId="{576AE1DE-B4D8-46E5-BC1F-B87EAEACFB93}" destId="{19B8E05B-9525-4B30-97E3-40CB721C6582}" srcOrd="0" destOrd="0" presId="urn:microsoft.com/office/officeart/2005/8/layout/vList5"/>
    <dgm:cxn modelId="{713CC459-8F37-48C2-AB1A-B84E43DEE407}" type="presParOf" srcId="{2D43FCF4-88C3-48BA-BD7C-F7DF59271085}" destId="{1A0BEE7A-DC6D-4AC9-B986-55521F55AD72}" srcOrd="11" destOrd="0" presId="urn:microsoft.com/office/officeart/2005/8/layout/vList5"/>
    <dgm:cxn modelId="{CBD12B4C-0840-42E1-9C84-D0222CAFF941}" type="presParOf" srcId="{2D43FCF4-88C3-48BA-BD7C-F7DF59271085}" destId="{6CB86CD6-4AD1-4019-AA9B-D0924B810A10}" srcOrd="12" destOrd="0" presId="urn:microsoft.com/office/officeart/2005/8/layout/vList5"/>
    <dgm:cxn modelId="{AA8C515A-2CC5-473D-819E-E6692A5ABD6E}" type="presParOf" srcId="{6CB86CD6-4AD1-4019-AA9B-D0924B810A10}" destId="{35316D8D-0363-4243-AE96-92BCCB5D8EFA}" srcOrd="0" destOrd="0" presId="urn:microsoft.com/office/officeart/2005/8/layout/vList5"/>
  </dgm:cxnLst>
  <dgm:bg/>
  <dgm:whole>
    <a:ln w="3175"/>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F4BAE2-21C2-4C59-97A8-8BFA343970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FDFF2F57-8E79-4DAE-A28F-DB8748D5B355}">
      <dgm:prSet/>
      <dgm:spPr/>
      <dgm:t>
        <a:bodyPr/>
        <a:lstStyle/>
        <a:p>
          <a:r>
            <a:rPr lang="de-CH" b="1"/>
            <a:t>Same:</a:t>
          </a:r>
          <a:endParaRPr lang="en-IN"/>
        </a:p>
      </dgm:t>
    </dgm:pt>
    <dgm:pt modelId="{90B59A7F-05F8-407F-B62A-30C9BA129A26}" type="parTrans" cxnId="{10F21703-2BA5-4A7E-8F60-BF83F1BC5373}">
      <dgm:prSet/>
      <dgm:spPr/>
      <dgm:t>
        <a:bodyPr/>
        <a:lstStyle/>
        <a:p>
          <a:endParaRPr lang="en-IN"/>
        </a:p>
      </dgm:t>
    </dgm:pt>
    <dgm:pt modelId="{9BAC2FAE-FC92-48E2-8F42-CFE511D79970}" type="sibTrans" cxnId="{10F21703-2BA5-4A7E-8F60-BF83F1BC5373}">
      <dgm:prSet/>
      <dgm:spPr/>
      <dgm:t>
        <a:bodyPr/>
        <a:lstStyle/>
        <a:p>
          <a:endParaRPr lang="en-IN"/>
        </a:p>
      </dgm:t>
    </dgm:pt>
    <dgm:pt modelId="{BF5C2A94-7C36-4C4A-BA8F-EE51E634DB66}">
      <dgm:prSet>
        <dgm:style>
          <a:lnRef idx="0">
            <a:schemeClr val="accent3"/>
          </a:lnRef>
          <a:fillRef idx="3">
            <a:schemeClr val="accent3"/>
          </a:fillRef>
          <a:effectRef idx="3">
            <a:schemeClr val="accent3"/>
          </a:effectRef>
          <a:fontRef idx="minor">
            <a:schemeClr val="lt1"/>
          </a:fontRef>
        </dgm:style>
      </dgm:prSet>
      <dgm:spPr>
        <a:solidFill>
          <a:srgbClr val="AFD4EA"/>
        </a:solidFill>
      </dgm:spPr>
      <dgm:t>
        <a:bodyPr/>
        <a:lstStyle/>
        <a:p>
          <a:pPr>
            <a:buFont typeface="Wingdings" panose="05000000000000000000" pitchFamily="2" charset="2"/>
            <a:buChar char="§"/>
          </a:pPr>
          <a:r>
            <a:rPr lang="en-US" b="1">
              <a:solidFill>
                <a:srgbClr val="002060"/>
              </a:solidFill>
            </a:rPr>
            <a:t>Agents</a:t>
          </a:r>
          <a:endParaRPr lang="en-IN">
            <a:solidFill>
              <a:srgbClr val="002060"/>
            </a:solidFill>
          </a:endParaRPr>
        </a:p>
      </dgm:t>
    </dgm:pt>
    <dgm:pt modelId="{9E4882BF-69B0-4097-B61B-ED3B5C19E848}" type="parTrans" cxnId="{AA0044BA-09D9-47EB-9588-4B679430FCE2}">
      <dgm:prSet/>
      <dgm:spPr/>
      <dgm:t>
        <a:bodyPr/>
        <a:lstStyle/>
        <a:p>
          <a:endParaRPr lang="en-IN"/>
        </a:p>
      </dgm:t>
    </dgm:pt>
    <dgm:pt modelId="{6109E7AA-8DCE-4D07-A272-A0AF9CF1EA9E}" type="sibTrans" cxnId="{AA0044BA-09D9-47EB-9588-4B679430FCE2}">
      <dgm:prSet/>
      <dgm:spPr/>
      <dgm:t>
        <a:bodyPr/>
        <a:lstStyle/>
        <a:p>
          <a:endParaRPr lang="en-IN"/>
        </a:p>
      </dgm:t>
    </dgm:pt>
    <dgm:pt modelId="{C0413CED-8920-4CBE-9B51-5F8BD4303C47}">
      <dgm:prSet>
        <dgm:style>
          <a:lnRef idx="0">
            <a:schemeClr val="accent3"/>
          </a:lnRef>
          <a:fillRef idx="3">
            <a:schemeClr val="accent3"/>
          </a:fillRef>
          <a:effectRef idx="3">
            <a:schemeClr val="accent3"/>
          </a:effectRef>
          <a:fontRef idx="minor">
            <a:schemeClr val="lt1"/>
          </a:fontRef>
        </dgm:style>
      </dgm:prSet>
      <dgm:spPr>
        <a:solidFill>
          <a:srgbClr val="AFD4EA"/>
        </a:solidFill>
      </dgm:spPr>
      <dgm:t>
        <a:bodyPr/>
        <a:lstStyle/>
        <a:p>
          <a:pPr>
            <a:buFont typeface="Wingdings" panose="05000000000000000000" pitchFamily="2" charset="2"/>
            <a:buChar char="§"/>
          </a:pPr>
          <a:r>
            <a:rPr lang="en-US" b="1">
              <a:solidFill>
                <a:srgbClr val="002060"/>
              </a:solidFill>
            </a:rPr>
            <a:t>~Gateways~</a:t>
          </a:r>
          <a:endParaRPr lang="en-IN">
            <a:solidFill>
              <a:srgbClr val="002060"/>
            </a:solidFill>
          </a:endParaRPr>
        </a:p>
      </dgm:t>
    </dgm:pt>
    <dgm:pt modelId="{073B40F9-889F-4226-8265-1665517DB7B4}" type="parTrans" cxnId="{230193D3-A3BE-4ED4-8AD7-70D04B8D5FFE}">
      <dgm:prSet/>
      <dgm:spPr/>
      <dgm:t>
        <a:bodyPr/>
        <a:lstStyle/>
        <a:p>
          <a:endParaRPr lang="en-IN"/>
        </a:p>
      </dgm:t>
    </dgm:pt>
    <dgm:pt modelId="{2B939990-DBBB-4F04-8041-7CC1057269BF}" type="sibTrans" cxnId="{230193D3-A3BE-4ED4-8AD7-70D04B8D5FFE}">
      <dgm:prSet/>
      <dgm:spPr/>
      <dgm:t>
        <a:bodyPr/>
        <a:lstStyle/>
        <a:p>
          <a:endParaRPr lang="en-IN"/>
        </a:p>
      </dgm:t>
    </dgm:pt>
    <dgm:pt modelId="{35C035A6-EF49-4940-89B7-987773319838}">
      <dgm:prSet>
        <dgm:style>
          <a:lnRef idx="0">
            <a:schemeClr val="accent3"/>
          </a:lnRef>
          <a:fillRef idx="3">
            <a:schemeClr val="accent3"/>
          </a:fillRef>
          <a:effectRef idx="3">
            <a:schemeClr val="accent3"/>
          </a:effectRef>
          <a:fontRef idx="minor">
            <a:schemeClr val="lt1"/>
          </a:fontRef>
        </dgm:style>
      </dgm:prSet>
      <dgm:spPr>
        <a:solidFill>
          <a:srgbClr val="AFD4EA"/>
        </a:solidFill>
      </dgm:spPr>
      <dgm:t>
        <a:bodyPr/>
        <a:lstStyle/>
        <a:p>
          <a:pPr>
            <a:buFont typeface="Wingdings" panose="05000000000000000000" pitchFamily="2" charset="2"/>
            <a:buChar char="§"/>
          </a:pPr>
          <a:r>
            <a:rPr lang="en-US" b="1">
              <a:solidFill>
                <a:srgbClr val="002060"/>
              </a:solidFill>
            </a:rPr>
            <a:t>MPs</a:t>
          </a:r>
          <a:endParaRPr lang="en-IN">
            <a:solidFill>
              <a:srgbClr val="002060"/>
            </a:solidFill>
          </a:endParaRPr>
        </a:p>
      </dgm:t>
    </dgm:pt>
    <dgm:pt modelId="{53E90D0B-9377-4C21-9875-EC8D7368A41F}" type="parTrans" cxnId="{5DA7B538-E2D7-44DD-99F1-2CFC461F419C}">
      <dgm:prSet/>
      <dgm:spPr/>
      <dgm:t>
        <a:bodyPr/>
        <a:lstStyle/>
        <a:p>
          <a:endParaRPr lang="en-IN"/>
        </a:p>
      </dgm:t>
    </dgm:pt>
    <dgm:pt modelId="{714250A4-7566-46B7-B152-37FB035282B5}" type="sibTrans" cxnId="{5DA7B538-E2D7-44DD-99F1-2CFC461F419C}">
      <dgm:prSet/>
      <dgm:spPr/>
      <dgm:t>
        <a:bodyPr/>
        <a:lstStyle/>
        <a:p>
          <a:endParaRPr lang="en-IN"/>
        </a:p>
      </dgm:t>
    </dgm:pt>
    <dgm:pt modelId="{159653A2-EEE7-4C07-9F2F-69EF24A21B28}">
      <dgm:prSet>
        <dgm:style>
          <a:lnRef idx="0">
            <a:schemeClr val="accent3"/>
          </a:lnRef>
          <a:fillRef idx="3">
            <a:schemeClr val="accent3"/>
          </a:fillRef>
          <a:effectRef idx="3">
            <a:schemeClr val="accent3"/>
          </a:effectRef>
          <a:fontRef idx="minor">
            <a:schemeClr val="lt1"/>
          </a:fontRef>
        </dgm:style>
      </dgm:prSet>
      <dgm:spPr>
        <a:solidFill>
          <a:srgbClr val="AFD4EA"/>
        </a:solidFill>
      </dgm:spPr>
      <dgm:t>
        <a:bodyPr/>
        <a:lstStyle/>
        <a:p>
          <a:pPr>
            <a:buFont typeface="Wingdings" panose="05000000000000000000" pitchFamily="2" charset="2"/>
            <a:buChar char="§"/>
          </a:pPr>
          <a:r>
            <a:rPr lang="en-US" b="1">
              <a:solidFill>
                <a:srgbClr val="002060"/>
              </a:solidFill>
            </a:rPr>
            <a:t>SCOM Console</a:t>
          </a:r>
          <a:endParaRPr lang="en-IN">
            <a:solidFill>
              <a:srgbClr val="002060"/>
            </a:solidFill>
          </a:endParaRPr>
        </a:p>
      </dgm:t>
    </dgm:pt>
    <dgm:pt modelId="{DF45A6B8-318E-4163-BCE3-7DFA49A3B576}" type="parTrans" cxnId="{7AC7E778-F718-4142-B843-7348095702DB}">
      <dgm:prSet/>
      <dgm:spPr/>
      <dgm:t>
        <a:bodyPr/>
        <a:lstStyle/>
        <a:p>
          <a:endParaRPr lang="en-IN"/>
        </a:p>
      </dgm:t>
    </dgm:pt>
    <dgm:pt modelId="{E455137C-4FE5-4BEE-91AD-18C87CE4E978}" type="sibTrans" cxnId="{7AC7E778-F718-4142-B843-7348095702DB}">
      <dgm:prSet/>
      <dgm:spPr/>
      <dgm:t>
        <a:bodyPr/>
        <a:lstStyle/>
        <a:p>
          <a:endParaRPr lang="en-IN"/>
        </a:p>
      </dgm:t>
    </dgm:pt>
    <dgm:pt modelId="{F85107FD-4658-4BCF-8E26-A1D8CAA080C9}">
      <dgm:prSet>
        <dgm:style>
          <a:lnRef idx="0">
            <a:schemeClr val="accent3"/>
          </a:lnRef>
          <a:fillRef idx="3">
            <a:schemeClr val="accent3"/>
          </a:fillRef>
          <a:effectRef idx="3">
            <a:schemeClr val="accent3"/>
          </a:effectRef>
          <a:fontRef idx="minor">
            <a:schemeClr val="lt1"/>
          </a:fontRef>
        </dgm:style>
      </dgm:prSet>
      <dgm:spPr>
        <a:solidFill>
          <a:srgbClr val="AFD4EA"/>
        </a:solidFill>
      </dgm:spPr>
      <dgm:t>
        <a:bodyPr/>
        <a:lstStyle/>
        <a:p>
          <a:pPr>
            <a:buFont typeface="Wingdings" panose="05000000000000000000" pitchFamily="2" charset="2"/>
            <a:buChar char="§"/>
          </a:pPr>
          <a:r>
            <a:rPr lang="en-US" b="1">
              <a:solidFill>
                <a:srgbClr val="002060"/>
              </a:solidFill>
            </a:rPr>
            <a:t>Other UI</a:t>
          </a:r>
          <a:endParaRPr lang="en-IN">
            <a:solidFill>
              <a:srgbClr val="002060"/>
            </a:solidFill>
          </a:endParaRPr>
        </a:p>
      </dgm:t>
    </dgm:pt>
    <dgm:pt modelId="{44EA60BD-5FC8-4AFE-A755-2187A594AD21}" type="parTrans" cxnId="{FBEFF3AF-DC3C-4E40-83F0-21014F156FA3}">
      <dgm:prSet/>
      <dgm:spPr/>
      <dgm:t>
        <a:bodyPr/>
        <a:lstStyle/>
        <a:p>
          <a:endParaRPr lang="en-IN"/>
        </a:p>
      </dgm:t>
    </dgm:pt>
    <dgm:pt modelId="{2E961E77-936B-4B07-8664-3D832B8ECE75}" type="sibTrans" cxnId="{FBEFF3AF-DC3C-4E40-83F0-21014F156FA3}">
      <dgm:prSet/>
      <dgm:spPr/>
      <dgm:t>
        <a:bodyPr/>
        <a:lstStyle/>
        <a:p>
          <a:endParaRPr lang="en-IN"/>
        </a:p>
      </dgm:t>
    </dgm:pt>
    <dgm:pt modelId="{AE6575B0-D310-4C9D-B4B9-243E3092FE75}" type="pres">
      <dgm:prSet presAssocID="{82F4BAE2-21C2-4C59-97A8-8BFA343970A8}" presName="Name0" presStyleCnt="0">
        <dgm:presLayoutVars>
          <dgm:dir/>
          <dgm:animLvl val="lvl"/>
          <dgm:resizeHandles val="exact"/>
        </dgm:presLayoutVars>
      </dgm:prSet>
      <dgm:spPr/>
    </dgm:pt>
    <dgm:pt modelId="{553B6F5D-98B8-47FF-89B9-F9174648A010}" type="pres">
      <dgm:prSet presAssocID="{FDFF2F57-8E79-4DAE-A28F-DB8748D5B355}" presName="linNode" presStyleCnt="0"/>
      <dgm:spPr/>
    </dgm:pt>
    <dgm:pt modelId="{AA50982C-F61D-47E2-91FD-B91769A53E0A}" type="pres">
      <dgm:prSet presAssocID="{FDFF2F57-8E79-4DAE-A28F-DB8748D5B355}" presName="parentText" presStyleLbl="node1" presStyleIdx="0" presStyleCnt="1" custLinFactNeighborX="-31265" custLinFactNeighborY="-27569">
        <dgm:presLayoutVars>
          <dgm:chMax val="1"/>
          <dgm:bulletEnabled val="1"/>
        </dgm:presLayoutVars>
      </dgm:prSet>
      <dgm:spPr/>
    </dgm:pt>
    <dgm:pt modelId="{D9585D95-050F-41DD-9B1A-51BEC6DA1421}" type="pres">
      <dgm:prSet presAssocID="{FDFF2F57-8E79-4DAE-A28F-DB8748D5B355}" presName="descendantText" presStyleLbl="alignAccFollowNode1" presStyleIdx="0" presStyleCnt="1">
        <dgm:presLayoutVars>
          <dgm:bulletEnabled val="1"/>
        </dgm:presLayoutVars>
      </dgm:prSet>
      <dgm:spPr/>
    </dgm:pt>
  </dgm:ptLst>
  <dgm:cxnLst>
    <dgm:cxn modelId="{10F21703-2BA5-4A7E-8F60-BF83F1BC5373}" srcId="{82F4BAE2-21C2-4C59-97A8-8BFA343970A8}" destId="{FDFF2F57-8E79-4DAE-A28F-DB8748D5B355}" srcOrd="0" destOrd="0" parTransId="{90B59A7F-05F8-407F-B62A-30C9BA129A26}" sibTransId="{9BAC2FAE-FC92-48E2-8F42-CFE511D79970}"/>
    <dgm:cxn modelId="{12A4410C-91D1-4756-8797-B3287D60519F}" type="presOf" srcId="{82F4BAE2-21C2-4C59-97A8-8BFA343970A8}" destId="{AE6575B0-D310-4C9D-B4B9-243E3092FE75}" srcOrd="0" destOrd="0" presId="urn:microsoft.com/office/officeart/2005/8/layout/vList5"/>
    <dgm:cxn modelId="{A58C6D0E-55B5-4127-B15A-1A19E24AFEED}" type="presOf" srcId="{C0413CED-8920-4CBE-9B51-5F8BD4303C47}" destId="{D9585D95-050F-41DD-9B1A-51BEC6DA1421}" srcOrd="0" destOrd="1" presId="urn:microsoft.com/office/officeart/2005/8/layout/vList5"/>
    <dgm:cxn modelId="{3976B40F-62A6-471D-B716-99AA24E2FFCB}" type="presOf" srcId="{BF5C2A94-7C36-4C4A-BA8F-EE51E634DB66}" destId="{D9585D95-050F-41DD-9B1A-51BEC6DA1421}" srcOrd="0" destOrd="0" presId="urn:microsoft.com/office/officeart/2005/8/layout/vList5"/>
    <dgm:cxn modelId="{0564311E-66FA-488A-91DA-363CD661D830}" type="presOf" srcId="{159653A2-EEE7-4C07-9F2F-69EF24A21B28}" destId="{D9585D95-050F-41DD-9B1A-51BEC6DA1421}" srcOrd="0" destOrd="3" presId="urn:microsoft.com/office/officeart/2005/8/layout/vList5"/>
    <dgm:cxn modelId="{C433EA32-6FF6-40FF-B7E5-7DC2D4A29719}" type="presOf" srcId="{F85107FD-4658-4BCF-8E26-A1D8CAA080C9}" destId="{D9585D95-050F-41DD-9B1A-51BEC6DA1421}" srcOrd="0" destOrd="4" presId="urn:microsoft.com/office/officeart/2005/8/layout/vList5"/>
    <dgm:cxn modelId="{5DA7B538-E2D7-44DD-99F1-2CFC461F419C}" srcId="{FDFF2F57-8E79-4DAE-A28F-DB8748D5B355}" destId="{35C035A6-EF49-4940-89B7-987773319838}" srcOrd="2" destOrd="0" parTransId="{53E90D0B-9377-4C21-9875-EC8D7368A41F}" sibTransId="{714250A4-7566-46B7-B152-37FB035282B5}"/>
    <dgm:cxn modelId="{7AC7E778-F718-4142-B843-7348095702DB}" srcId="{FDFF2F57-8E79-4DAE-A28F-DB8748D5B355}" destId="{159653A2-EEE7-4C07-9F2F-69EF24A21B28}" srcOrd="3" destOrd="0" parTransId="{DF45A6B8-318E-4163-BCE3-7DFA49A3B576}" sibTransId="{E455137C-4FE5-4BEE-91AD-18C87CE4E978}"/>
    <dgm:cxn modelId="{B3BA3286-F9AB-4F8A-B81D-ABADE8471588}" type="presOf" srcId="{FDFF2F57-8E79-4DAE-A28F-DB8748D5B355}" destId="{AA50982C-F61D-47E2-91FD-B91769A53E0A}" srcOrd="0" destOrd="0" presId="urn:microsoft.com/office/officeart/2005/8/layout/vList5"/>
    <dgm:cxn modelId="{FBEFF3AF-DC3C-4E40-83F0-21014F156FA3}" srcId="{FDFF2F57-8E79-4DAE-A28F-DB8748D5B355}" destId="{F85107FD-4658-4BCF-8E26-A1D8CAA080C9}" srcOrd="4" destOrd="0" parTransId="{44EA60BD-5FC8-4AFE-A755-2187A594AD21}" sibTransId="{2E961E77-936B-4B07-8664-3D832B8ECE75}"/>
    <dgm:cxn modelId="{AA0044BA-09D9-47EB-9588-4B679430FCE2}" srcId="{FDFF2F57-8E79-4DAE-A28F-DB8748D5B355}" destId="{BF5C2A94-7C36-4C4A-BA8F-EE51E634DB66}" srcOrd="0" destOrd="0" parTransId="{9E4882BF-69B0-4097-B61B-ED3B5C19E848}" sibTransId="{6109E7AA-8DCE-4D07-A272-A0AF9CF1EA9E}"/>
    <dgm:cxn modelId="{55D07DC8-602A-4C45-88D7-FEBAFFF5B3E3}" type="presOf" srcId="{35C035A6-EF49-4940-89B7-987773319838}" destId="{D9585D95-050F-41DD-9B1A-51BEC6DA1421}" srcOrd="0" destOrd="2" presId="urn:microsoft.com/office/officeart/2005/8/layout/vList5"/>
    <dgm:cxn modelId="{230193D3-A3BE-4ED4-8AD7-70D04B8D5FFE}" srcId="{FDFF2F57-8E79-4DAE-A28F-DB8748D5B355}" destId="{C0413CED-8920-4CBE-9B51-5F8BD4303C47}" srcOrd="1" destOrd="0" parTransId="{073B40F9-889F-4226-8265-1665517DB7B4}" sibTransId="{2B939990-DBBB-4F04-8041-7CC1057269BF}"/>
    <dgm:cxn modelId="{8A2D0A39-9A1C-4BFC-B80D-06C275E315E5}" type="presParOf" srcId="{AE6575B0-D310-4C9D-B4B9-243E3092FE75}" destId="{553B6F5D-98B8-47FF-89B9-F9174648A010}" srcOrd="0" destOrd="0" presId="urn:microsoft.com/office/officeart/2005/8/layout/vList5"/>
    <dgm:cxn modelId="{2C8C8A94-3007-4FE6-89A9-85E18E0B1B90}" type="presParOf" srcId="{553B6F5D-98B8-47FF-89B9-F9174648A010}" destId="{AA50982C-F61D-47E2-91FD-B91769A53E0A}" srcOrd="0" destOrd="0" presId="urn:microsoft.com/office/officeart/2005/8/layout/vList5"/>
    <dgm:cxn modelId="{A54EF2AF-825A-4C83-A43E-25EACAC8AC69}" type="presParOf" srcId="{553B6F5D-98B8-47FF-89B9-F9174648A010}" destId="{D9585D95-050F-41DD-9B1A-51BEC6DA142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BACD2D-FB7B-44C3-A6C3-4F5568D5552A}"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IN"/>
        </a:p>
      </dgm:t>
    </dgm:pt>
    <dgm:pt modelId="{E3FCC4FC-D3B7-46AA-9BDB-7251DD4D9D6A}">
      <dgm:prSet/>
      <dgm:spPr/>
      <dgm:t>
        <a:bodyPr/>
        <a:lstStyle/>
        <a:p>
          <a:pPr algn="ctr"/>
          <a:r>
            <a:rPr lang="de-CH" b="1"/>
            <a:t>Scale SCOM MI</a:t>
          </a:r>
          <a:endParaRPr lang="en-IN"/>
        </a:p>
      </dgm:t>
    </dgm:pt>
    <dgm:pt modelId="{CFD2F002-4BCB-4AC8-9ABD-E1EBD4EA5146}" type="parTrans" cxnId="{88D0B460-683B-4E51-A072-E4DD700AEDE9}">
      <dgm:prSet/>
      <dgm:spPr/>
      <dgm:t>
        <a:bodyPr/>
        <a:lstStyle/>
        <a:p>
          <a:endParaRPr lang="en-IN"/>
        </a:p>
      </dgm:t>
    </dgm:pt>
    <dgm:pt modelId="{1030F167-5EBB-471B-B373-D5235268C7C2}" type="sibTrans" cxnId="{88D0B460-683B-4E51-A072-E4DD700AEDE9}">
      <dgm:prSet/>
      <dgm:spPr/>
      <dgm:t>
        <a:bodyPr/>
        <a:lstStyle/>
        <a:p>
          <a:endParaRPr lang="en-IN"/>
        </a:p>
      </dgm:t>
    </dgm:pt>
    <dgm:pt modelId="{3D7283CE-6BCA-44D5-844E-A022D859A34B}" type="pres">
      <dgm:prSet presAssocID="{51BACD2D-FB7B-44C3-A6C3-4F5568D5552A}" presName="linear" presStyleCnt="0">
        <dgm:presLayoutVars>
          <dgm:animLvl val="lvl"/>
          <dgm:resizeHandles val="exact"/>
        </dgm:presLayoutVars>
      </dgm:prSet>
      <dgm:spPr/>
    </dgm:pt>
    <dgm:pt modelId="{21C54F78-DD6F-42D4-8206-6A44BB23157C}" type="pres">
      <dgm:prSet presAssocID="{E3FCC4FC-D3B7-46AA-9BDB-7251DD4D9D6A}" presName="parentText" presStyleLbl="node1" presStyleIdx="0" presStyleCnt="1" custLinFactNeighborX="-1958" custLinFactNeighborY="-1095">
        <dgm:presLayoutVars>
          <dgm:chMax val="0"/>
          <dgm:bulletEnabled val="1"/>
        </dgm:presLayoutVars>
      </dgm:prSet>
      <dgm:spPr/>
    </dgm:pt>
  </dgm:ptLst>
  <dgm:cxnLst>
    <dgm:cxn modelId="{88D0B460-683B-4E51-A072-E4DD700AEDE9}" srcId="{51BACD2D-FB7B-44C3-A6C3-4F5568D5552A}" destId="{E3FCC4FC-D3B7-46AA-9BDB-7251DD4D9D6A}" srcOrd="0" destOrd="0" parTransId="{CFD2F002-4BCB-4AC8-9ABD-E1EBD4EA5146}" sibTransId="{1030F167-5EBB-471B-B373-D5235268C7C2}"/>
    <dgm:cxn modelId="{22EBF3AE-C475-405E-990D-A84F33F915AD}" type="presOf" srcId="{E3FCC4FC-D3B7-46AA-9BDB-7251DD4D9D6A}" destId="{21C54F78-DD6F-42D4-8206-6A44BB23157C}" srcOrd="0" destOrd="0" presId="urn:microsoft.com/office/officeart/2005/8/layout/vList2"/>
    <dgm:cxn modelId="{90BAC3C7-37B9-450D-A0A4-444F499AA2AA}" type="presOf" srcId="{51BACD2D-FB7B-44C3-A6C3-4F5568D5552A}" destId="{3D7283CE-6BCA-44D5-844E-A022D859A34B}" srcOrd="0" destOrd="0" presId="urn:microsoft.com/office/officeart/2005/8/layout/vList2"/>
    <dgm:cxn modelId="{AB70B967-902F-4BFC-A25F-0A39119A8EA4}" type="presParOf" srcId="{3D7283CE-6BCA-44D5-844E-A022D859A34B}" destId="{21C54F78-DD6F-42D4-8206-6A44BB23157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A1716F-F1A3-449C-822D-81BF83742FF4}"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IN"/>
        </a:p>
      </dgm:t>
    </dgm:pt>
    <dgm:pt modelId="{F5445119-03C1-4172-AC01-570E450CA6F5}">
      <dgm:prSet/>
      <dgm:spPr/>
      <dgm:t>
        <a:bodyPr/>
        <a:lstStyle/>
        <a:p>
          <a:pPr algn="ctr"/>
          <a:r>
            <a:rPr lang="de-CH" b="1"/>
            <a:t>Gateways to connect up (optional)</a:t>
          </a:r>
          <a:endParaRPr lang="en-IN"/>
        </a:p>
      </dgm:t>
    </dgm:pt>
    <dgm:pt modelId="{F5E700FE-6475-432F-8548-4CA4F8C7CC2A}" type="parTrans" cxnId="{1282C8D4-CBC2-4BE3-9F33-BFBBB06DFC47}">
      <dgm:prSet/>
      <dgm:spPr/>
      <dgm:t>
        <a:bodyPr/>
        <a:lstStyle/>
        <a:p>
          <a:endParaRPr lang="en-IN"/>
        </a:p>
      </dgm:t>
    </dgm:pt>
    <dgm:pt modelId="{AD3D85F8-DA65-4573-A072-7553B5158CFA}" type="sibTrans" cxnId="{1282C8D4-CBC2-4BE3-9F33-BFBBB06DFC47}">
      <dgm:prSet/>
      <dgm:spPr/>
      <dgm:t>
        <a:bodyPr/>
        <a:lstStyle/>
        <a:p>
          <a:endParaRPr lang="en-IN"/>
        </a:p>
      </dgm:t>
    </dgm:pt>
    <dgm:pt modelId="{C29C1ADC-EDD6-4C71-BD55-4C912CF38946}" type="pres">
      <dgm:prSet presAssocID="{9DA1716F-F1A3-449C-822D-81BF83742FF4}" presName="linear" presStyleCnt="0">
        <dgm:presLayoutVars>
          <dgm:animLvl val="lvl"/>
          <dgm:resizeHandles val="exact"/>
        </dgm:presLayoutVars>
      </dgm:prSet>
      <dgm:spPr/>
    </dgm:pt>
    <dgm:pt modelId="{86197FD0-B5C7-4297-A375-E66527049606}" type="pres">
      <dgm:prSet presAssocID="{F5445119-03C1-4172-AC01-570E450CA6F5}" presName="parentText" presStyleLbl="node1" presStyleIdx="0" presStyleCnt="1">
        <dgm:presLayoutVars>
          <dgm:chMax val="0"/>
          <dgm:bulletEnabled val="1"/>
        </dgm:presLayoutVars>
      </dgm:prSet>
      <dgm:spPr/>
    </dgm:pt>
  </dgm:ptLst>
  <dgm:cxnLst>
    <dgm:cxn modelId="{2C5126A5-D889-4818-A5C4-08AE128722A1}" type="presOf" srcId="{F5445119-03C1-4172-AC01-570E450CA6F5}" destId="{86197FD0-B5C7-4297-A375-E66527049606}" srcOrd="0" destOrd="0" presId="urn:microsoft.com/office/officeart/2005/8/layout/vList2"/>
    <dgm:cxn modelId="{1282C8D4-CBC2-4BE3-9F33-BFBBB06DFC47}" srcId="{9DA1716F-F1A3-449C-822D-81BF83742FF4}" destId="{F5445119-03C1-4172-AC01-570E450CA6F5}" srcOrd="0" destOrd="0" parTransId="{F5E700FE-6475-432F-8548-4CA4F8C7CC2A}" sibTransId="{AD3D85F8-DA65-4573-A072-7553B5158CFA}"/>
    <dgm:cxn modelId="{74E9F6D7-296F-4A02-B35A-9B81F6E36B13}" type="presOf" srcId="{9DA1716F-F1A3-449C-822D-81BF83742FF4}" destId="{C29C1ADC-EDD6-4C71-BD55-4C912CF38946}" srcOrd="0" destOrd="0" presId="urn:microsoft.com/office/officeart/2005/8/layout/vList2"/>
    <dgm:cxn modelId="{FF3378FE-947C-4186-A708-CA0D2D5D139D}" type="presParOf" srcId="{C29C1ADC-EDD6-4C71-BD55-4C912CF38946}" destId="{86197FD0-B5C7-4297-A375-E66527049606}"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D29A72-C4E4-4224-A95D-72DC103CF04D}"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IN"/>
        </a:p>
      </dgm:t>
    </dgm:pt>
    <dgm:pt modelId="{9ED93C56-2CF9-4651-B179-01F5C2ED1CEE}">
      <dgm:prSet/>
      <dgm:spPr/>
      <dgm:t>
        <a:bodyPr/>
        <a:lstStyle/>
        <a:p>
          <a:pPr algn="ctr"/>
          <a:r>
            <a:rPr lang="de-CH" b="1"/>
            <a:t>       Agents to connect up</a:t>
          </a:r>
          <a:endParaRPr lang="en-IN"/>
        </a:p>
      </dgm:t>
    </dgm:pt>
    <dgm:pt modelId="{F55056D8-F906-4409-9197-517E3B28CEDC}" type="parTrans" cxnId="{1DAEB8CE-F7B0-4C05-A903-5DF8DC3D26A5}">
      <dgm:prSet/>
      <dgm:spPr/>
      <dgm:t>
        <a:bodyPr/>
        <a:lstStyle/>
        <a:p>
          <a:endParaRPr lang="en-IN"/>
        </a:p>
      </dgm:t>
    </dgm:pt>
    <dgm:pt modelId="{BCE6E59D-2071-4355-B615-0C78DD3059EE}" type="sibTrans" cxnId="{1DAEB8CE-F7B0-4C05-A903-5DF8DC3D26A5}">
      <dgm:prSet/>
      <dgm:spPr/>
      <dgm:t>
        <a:bodyPr/>
        <a:lstStyle/>
        <a:p>
          <a:endParaRPr lang="en-IN"/>
        </a:p>
      </dgm:t>
    </dgm:pt>
    <dgm:pt modelId="{A4F05F6B-DF83-43F7-8DF1-E7C341F79393}" type="pres">
      <dgm:prSet presAssocID="{97D29A72-C4E4-4224-A95D-72DC103CF04D}" presName="linear" presStyleCnt="0">
        <dgm:presLayoutVars>
          <dgm:animLvl val="lvl"/>
          <dgm:resizeHandles val="exact"/>
        </dgm:presLayoutVars>
      </dgm:prSet>
      <dgm:spPr/>
    </dgm:pt>
    <dgm:pt modelId="{8193ECA1-186C-4A2C-B9F9-60B33A7DD8F1}" type="pres">
      <dgm:prSet presAssocID="{9ED93C56-2CF9-4651-B179-01F5C2ED1CEE}" presName="parentText" presStyleLbl="node1" presStyleIdx="0" presStyleCnt="1">
        <dgm:presLayoutVars>
          <dgm:chMax val="0"/>
          <dgm:bulletEnabled val="1"/>
        </dgm:presLayoutVars>
      </dgm:prSet>
      <dgm:spPr/>
    </dgm:pt>
  </dgm:ptLst>
  <dgm:cxnLst>
    <dgm:cxn modelId="{E4360961-38E4-461A-A019-7B2877DBD103}" type="presOf" srcId="{9ED93C56-2CF9-4651-B179-01F5C2ED1CEE}" destId="{8193ECA1-186C-4A2C-B9F9-60B33A7DD8F1}" srcOrd="0" destOrd="0" presId="urn:microsoft.com/office/officeart/2005/8/layout/vList2"/>
    <dgm:cxn modelId="{6BEEB353-A238-4229-9342-C5A3F90A4B99}" type="presOf" srcId="{97D29A72-C4E4-4224-A95D-72DC103CF04D}" destId="{A4F05F6B-DF83-43F7-8DF1-E7C341F79393}" srcOrd="0" destOrd="0" presId="urn:microsoft.com/office/officeart/2005/8/layout/vList2"/>
    <dgm:cxn modelId="{1DAEB8CE-F7B0-4C05-A903-5DF8DC3D26A5}" srcId="{97D29A72-C4E4-4224-A95D-72DC103CF04D}" destId="{9ED93C56-2CF9-4651-B179-01F5C2ED1CEE}" srcOrd="0" destOrd="0" parTransId="{F55056D8-F906-4409-9197-517E3B28CEDC}" sibTransId="{BCE6E59D-2071-4355-B615-0C78DD3059EE}"/>
    <dgm:cxn modelId="{3E5A9912-A121-4F0C-BB2F-D9ABADA92AFE}" type="presParOf" srcId="{A4F05F6B-DF83-43F7-8DF1-E7C341F79393}" destId="{8193ECA1-186C-4A2C-B9F9-60B33A7DD8F1}"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1215A-ACA8-4738-8834-A40550F1D9F2}">
      <dsp:nvSpPr>
        <dsp:cNvPr id="0" name=""/>
        <dsp:cNvSpPr/>
      </dsp:nvSpPr>
      <dsp:spPr>
        <a:xfrm>
          <a:off x="20772" y="0"/>
          <a:ext cx="2037198" cy="1312086"/>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a:t>MOM/SCOM since 2002</a:t>
          </a:r>
        </a:p>
      </dsp:txBody>
      <dsp:txXfrm>
        <a:off x="20772" y="0"/>
        <a:ext cx="2037198" cy="1312086"/>
      </dsp:txXfrm>
    </dsp:sp>
    <dsp:sp modelId="{FBCBA924-7F1E-4EC2-B479-B681708EFABF}">
      <dsp:nvSpPr>
        <dsp:cNvPr id="0" name=""/>
        <dsp:cNvSpPr/>
      </dsp:nvSpPr>
      <dsp:spPr>
        <a:xfrm>
          <a:off x="2241962" y="14398"/>
          <a:ext cx="2037198" cy="1294313"/>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t>12-year Microsoft MVP</a:t>
          </a:r>
          <a:endParaRPr lang="en-US" sz="2300" b="0" kern="1200"/>
        </a:p>
      </dsp:txBody>
      <dsp:txXfrm>
        <a:off x="2241962" y="14398"/>
        <a:ext cx="2037198" cy="1294313"/>
      </dsp:txXfrm>
    </dsp:sp>
    <dsp:sp modelId="{3A2A64A8-D225-47B1-8571-1D914E020E97}">
      <dsp:nvSpPr>
        <dsp:cNvPr id="0" name=""/>
        <dsp:cNvSpPr/>
      </dsp:nvSpPr>
      <dsp:spPr>
        <a:xfrm>
          <a:off x="21301" y="1521318"/>
          <a:ext cx="2037198" cy="1222318"/>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t>Technical Director</a:t>
          </a:r>
          <a:endParaRPr lang="en-US" sz="2300" kern="1200"/>
        </a:p>
      </dsp:txBody>
      <dsp:txXfrm>
        <a:off x="21301" y="1521318"/>
        <a:ext cx="2037198" cy="1222318"/>
      </dsp:txXfrm>
    </dsp:sp>
    <dsp:sp modelId="{56ECBA0A-355F-4253-ACE2-D860821BB4EC}">
      <dsp:nvSpPr>
        <dsp:cNvPr id="0" name=""/>
        <dsp:cNvSpPr/>
      </dsp:nvSpPr>
      <dsp:spPr>
        <a:xfrm>
          <a:off x="2241440" y="1521318"/>
          <a:ext cx="2037198" cy="1222318"/>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t>Hobby: </a:t>
          </a:r>
          <a:br>
            <a:rPr lang="en-US" sz="2300" b="0" i="0" kern="1200" baseline="0"/>
          </a:br>
          <a:r>
            <a:rPr lang="en-US" sz="2300" b="0" i="0" kern="1200" baseline="0"/>
            <a:t>Carom Billiards</a:t>
          </a:r>
          <a:endParaRPr lang="en-US" sz="2300" kern="1200"/>
        </a:p>
      </dsp:txBody>
      <dsp:txXfrm>
        <a:off x="2241440" y="1521318"/>
        <a:ext cx="2037198" cy="1222318"/>
      </dsp:txXfrm>
    </dsp:sp>
    <dsp:sp modelId="{E2E1937C-35D4-4AF5-A892-60BD9530C6BC}">
      <dsp:nvSpPr>
        <dsp:cNvPr id="0" name=""/>
        <dsp:cNvSpPr/>
      </dsp:nvSpPr>
      <dsp:spPr>
        <a:xfrm>
          <a:off x="1120981" y="2947357"/>
          <a:ext cx="2037198" cy="1222318"/>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t>“House of Tails” charity ambassador</a:t>
          </a:r>
          <a:endParaRPr lang="en-US" sz="2300" kern="1200"/>
        </a:p>
      </dsp:txBody>
      <dsp:txXfrm>
        <a:off x="1120981" y="2947357"/>
        <a:ext cx="2037198" cy="1222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2B21-D343-418E-B66B-386E5B817197}">
      <dsp:nvSpPr>
        <dsp:cNvPr id="0" name=""/>
        <dsp:cNvSpPr/>
      </dsp:nvSpPr>
      <dsp:spPr>
        <a:xfrm>
          <a:off x="996261" y="675783"/>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75770-19D3-4481-A4C8-89EFFA2B4074}">
      <dsp:nvSpPr>
        <dsp:cNvPr id="0" name=""/>
        <dsp:cNvSpPr/>
      </dsp:nvSpPr>
      <dsp:spPr>
        <a:xfrm>
          <a:off x="54068" y="2064481"/>
          <a:ext cx="2942448" cy="815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Good for monitoring Microsoft server-based workloads, Operating Systems, Apps, Infra, etc.</a:t>
          </a:r>
          <a:endParaRPr lang="en-US" sz="1800" kern="1200"/>
        </a:p>
      </dsp:txBody>
      <dsp:txXfrm>
        <a:off x="54068" y="2064481"/>
        <a:ext cx="2942448" cy="815405"/>
      </dsp:txXfrm>
    </dsp:sp>
    <dsp:sp modelId="{C43F29F0-54DF-4C41-BCDA-6F3B0E8A46B6}">
      <dsp:nvSpPr>
        <dsp:cNvPr id="0" name=""/>
        <dsp:cNvSpPr/>
      </dsp:nvSpPr>
      <dsp:spPr>
        <a:xfrm>
          <a:off x="4054579" y="675783"/>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90CF9-5760-4CC1-91C4-0AD14AC5C8CA}">
      <dsp:nvSpPr>
        <dsp:cNvPr id="0" name=""/>
        <dsp:cNvSpPr/>
      </dsp:nvSpPr>
      <dsp:spPr>
        <a:xfrm>
          <a:off x="3407985" y="2064481"/>
          <a:ext cx="2351250" cy="815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a:t>However,…</a:t>
          </a:r>
          <a:endParaRPr lang="en-US" sz="2400" kern="1200"/>
        </a:p>
      </dsp:txBody>
      <dsp:txXfrm>
        <a:off x="3407985" y="2064481"/>
        <a:ext cx="2351250" cy="815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1AB4F-706D-4DF3-A9D1-2B7FBD758949}">
      <dsp:nvSpPr>
        <dsp:cNvPr id="0" name=""/>
        <dsp:cNvSpPr/>
      </dsp:nvSpPr>
      <dsp:spPr>
        <a:xfrm>
          <a:off x="25018" y="320"/>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Setup/management on Azure</a:t>
          </a:r>
          <a:endParaRPr lang="en-IN" sz="1600" b="1" kern="1200">
            <a:solidFill>
              <a:srgbClr val="002060"/>
            </a:solidFill>
          </a:endParaRPr>
        </a:p>
      </dsp:txBody>
      <dsp:txXfrm>
        <a:off x="50131" y="25433"/>
        <a:ext cx="5678275" cy="464226"/>
      </dsp:txXfrm>
    </dsp:sp>
    <dsp:sp modelId="{A39676B4-E801-47F4-B814-A00F4E3015C0}">
      <dsp:nvSpPr>
        <dsp:cNvPr id="0" name=""/>
        <dsp:cNvSpPr/>
      </dsp:nvSpPr>
      <dsp:spPr>
        <a:xfrm>
          <a:off x="25018" y="540496"/>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Zero DB maintenance due to offloading to SQL MI</a:t>
          </a:r>
          <a:endParaRPr lang="en-IN" sz="1600" b="1" kern="1200">
            <a:solidFill>
              <a:srgbClr val="002060"/>
            </a:solidFill>
          </a:endParaRPr>
        </a:p>
      </dsp:txBody>
      <dsp:txXfrm>
        <a:off x="50131" y="565609"/>
        <a:ext cx="5678275" cy="464226"/>
      </dsp:txXfrm>
    </dsp:sp>
    <dsp:sp modelId="{DC38F3FF-92DB-42E4-AF64-6AC1A8C61B99}">
      <dsp:nvSpPr>
        <dsp:cNvPr id="0" name=""/>
        <dsp:cNvSpPr/>
      </dsp:nvSpPr>
      <dsp:spPr>
        <a:xfrm>
          <a:off x="25018" y="1080671"/>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Immediate and easy scaling</a:t>
          </a:r>
          <a:endParaRPr lang="en-IN" sz="1600" b="1" kern="1200">
            <a:solidFill>
              <a:srgbClr val="002060"/>
            </a:solidFill>
          </a:endParaRPr>
        </a:p>
      </dsp:txBody>
      <dsp:txXfrm>
        <a:off x="50131" y="1105784"/>
        <a:ext cx="5678275" cy="464226"/>
      </dsp:txXfrm>
    </dsp:sp>
    <dsp:sp modelId="{9330A91D-289D-4C6B-AEEB-D82F37AD7434}">
      <dsp:nvSpPr>
        <dsp:cNvPr id="0" name=""/>
        <dsp:cNvSpPr/>
      </dsp:nvSpPr>
      <dsp:spPr>
        <a:xfrm>
          <a:off x="25018" y="1620847"/>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Quick and easy patching</a:t>
          </a:r>
          <a:endParaRPr lang="en-IN" sz="1600" b="1" kern="1200">
            <a:solidFill>
              <a:srgbClr val="002060"/>
            </a:solidFill>
          </a:endParaRPr>
        </a:p>
      </dsp:txBody>
      <dsp:txXfrm>
        <a:off x="50131" y="1645960"/>
        <a:ext cx="5678275" cy="464226"/>
      </dsp:txXfrm>
    </dsp:sp>
    <dsp:sp modelId="{A1722294-D52E-4133-BA3B-D989922ED16B}">
      <dsp:nvSpPr>
        <dsp:cNvPr id="0" name=""/>
        <dsp:cNvSpPr/>
      </dsp:nvSpPr>
      <dsp:spPr>
        <a:xfrm>
          <a:off x="25018" y="2161022"/>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Use existing management packs to monitor workloads</a:t>
          </a:r>
          <a:endParaRPr lang="en-IN" sz="1600" b="1" kern="1200">
            <a:solidFill>
              <a:srgbClr val="002060"/>
            </a:solidFill>
          </a:endParaRPr>
        </a:p>
      </dsp:txBody>
      <dsp:txXfrm>
        <a:off x="50131" y="2186135"/>
        <a:ext cx="5678275" cy="464226"/>
      </dsp:txXfrm>
    </dsp:sp>
    <dsp:sp modelId="{19B8E05B-9525-4B30-97E3-40CB721C6582}">
      <dsp:nvSpPr>
        <dsp:cNvPr id="0" name=""/>
        <dsp:cNvSpPr/>
      </dsp:nvSpPr>
      <dsp:spPr>
        <a:xfrm>
          <a:off x="25018" y="2701197"/>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Connect using the "regular" SCOM Console</a:t>
          </a:r>
          <a:endParaRPr lang="en-IN" sz="1600" b="1" kern="1200">
            <a:solidFill>
              <a:srgbClr val="002060"/>
            </a:solidFill>
          </a:endParaRPr>
        </a:p>
      </dsp:txBody>
      <dsp:txXfrm>
        <a:off x="50131" y="2726310"/>
        <a:ext cx="5678275" cy="464226"/>
      </dsp:txXfrm>
    </dsp:sp>
    <dsp:sp modelId="{35316D8D-0363-4243-AE96-92BCCB5D8EFA}">
      <dsp:nvSpPr>
        <dsp:cNvPr id="0" name=""/>
        <dsp:cNvSpPr/>
      </dsp:nvSpPr>
      <dsp:spPr>
        <a:xfrm>
          <a:off x="25018" y="3241373"/>
          <a:ext cx="5728501" cy="514452"/>
        </a:xfrm>
        <a:prstGeom prst="roundRect">
          <a:avLst/>
        </a:prstGeom>
        <a:solidFill>
          <a:schemeClr val="accent5">
            <a:lumMod val="20000"/>
            <a:lumOff val="8000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rPr>
            <a:t>Views in PowerBI, Grafana, </a:t>
          </a:r>
          <a:r>
            <a:rPr lang="en-US" sz="1600" b="1" kern="1200" err="1">
              <a:solidFill>
                <a:srgbClr val="002060"/>
              </a:solidFill>
            </a:rPr>
            <a:t>AzMon</a:t>
          </a:r>
          <a:r>
            <a:rPr lang="en-US" sz="1600" b="1" kern="1200">
              <a:solidFill>
                <a:srgbClr val="002060"/>
              </a:solidFill>
            </a:rPr>
            <a:t>, SquaredUp or …</a:t>
          </a:r>
          <a:endParaRPr lang="en-IN" sz="1600" b="1" kern="1200">
            <a:solidFill>
              <a:srgbClr val="002060"/>
            </a:solidFill>
          </a:endParaRPr>
        </a:p>
      </dsp:txBody>
      <dsp:txXfrm>
        <a:off x="50131" y="3266486"/>
        <a:ext cx="5678275" cy="464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85D95-050F-41DD-9B1A-51BEC6DA1421}">
      <dsp:nvSpPr>
        <dsp:cNvPr id="0" name=""/>
        <dsp:cNvSpPr/>
      </dsp:nvSpPr>
      <dsp:spPr>
        <a:xfrm rot="5400000">
          <a:off x="1138560" y="561693"/>
          <a:ext cx="2816192" cy="2396853"/>
        </a:xfrm>
        <a:prstGeom prst="round2SameRect">
          <a:avLst/>
        </a:prstGeom>
        <a:solidFill>
          <a:srgbClr val="AFD4EA"/>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b="1" kern="1200">
              <a:solidFill>
                <a:srgbClr val="002060"/>
              </a:solidFill>
            </a:rPr>
            <a:t>Agents</a:t>
          </a:r>
          <a:endParaRPr lang="en-IN" sz="2400" kern="1200">
            <a:solidFill>
              <a:srgbClr val="002060"/>
            </a:solidFill>
          </a:endParaRPr>
        </a:p>
        <a:p>
          <a:pPr marL="228600" lvl="1" indent="-228600" algn="l" defTabSz="1066800">
            <a:lnSpc>
              <a:spcPct val="90000"/>
            </a:lnSpc>
            <a:spcBef>
              <a:spcPct val="0"/>
            </a:spcBef>
            <a:spcAft>
              <a:spcPct val="15000"/>
            </a:spcAft>
            <a:buFont typeface="Wingdings" panose="05000000000000000000" pitchFamily="2" charset="2"/>
            <a:buChar char="§"/>
          </a:pPr>
          <a:r>
            <a:rPr lang="en-US" sz="2400" b="1" kern="1200">
              <a:solidFill>
                <a:srgbClr val="002060"/>
              </a:solidFill>
            </a:rPr>
            <a:t>~Gateways~</a:t>
          </a:r>
          <a:endParaRPr lang="en-IN" sz="2400" kern="1200">
            <a:solidFill>
              <a:srgbClr val="002060"/>
            </a:solidFill>
          </a:endParaRPr>
        </a:p>
        <a:p>
          <a:pPr marL="228600" lvl="1" indent="-228600" algn="l" defTabSz="1066800">
            <a:lnSpc>
              <a:spcPct val="90000"/>
            </a:lnSpc>
            <a:spcBef>
              <a:spcPct val="0"/>
            </a:spcBef>
            <a:spcAft>
              <a:spcPct val="15000"/>
            </a:spcAft>
            <a:buFont typeface="Wingdings" panose="05000000000000000000" pitchFamily="2" charset="2"/>
            <a:buChar char="§"/>
          </a:pPr>
          <a:r>
            <a:rPr lang="en-US" sz="2400" b="1" kern="1200">
              <a:solidFill>
                <a:srgbClr val="002060"/>
              </a:solidFill>
            </a:rPr>
            <a:t>MPs</a:t>
          </a:r>
          <a:endParaRPr lang="en-IN" sz="2400" kern="1200">
            <a:solidFill>
              <a:srgbClr val="002060"/>
            </a:solidFill>
          </a:endParaRPr>
        </a:p>
        <a:p>
          <a:pPr marL="228600" lvl="1" indent="-228600" algn="l" defTabSz="1066800">
            <a:lnSpc>
              <a:spcPct val="90000"/>
            </a:lnSpc>
            <a:spcBef>
              <a:spcPct val="0"/>
            </a:spcBef>
            <a:spcAft>
              <a:spcPct val="15000"/>
            </a:spcAft>
            <a:buFont typeface="Wingdings" panose="05000000000000000000" pitchFamily="2" charset="2"/>
            <a:buChar char="§"/>
          </a:pPr>
          <a:r>
            <a:rPr lang="en-US" sz="2400" b="1" kern="1200">
              <a:solidFill>
                <a:srgbClr val="002060"/>
              </a:solidFill>
            </a:rPr>
            <a:t>SCOM Console</a:t>
          </a:r>
          <a:endParaRPr lang="en-IN" sz="2400" kern="1200">
            <a:solidFill>
              <a:srgbClr val="002060"/>
            </a:solidFill>
          </a:endParaRPr>
        </a:p>
        <a:p>
          <a:pPr marL="228600" lvl="1" indent="-228600" algn="l" defTabSz="1066800">
            <a:lnSpc>
              <a:spcPct val="90000"/>
            </a:lnSpc>
            <a:spcBef>
              <a:spcPct val="0"/>
            </a:spcBef>
            <a:spcAft>
              <a:spcPct val="15000"/>
            </a:spcAft>
            <a:buFont typeface="Wingdings" panose="05000000000000000000" pitchFamily="2" charset="2"/>
            <a:buChar char="§"/>
          </a:pPr>
          <a:r>
            <a:rPr lang="en-US" sz="2400" b="1" kern="1200">
              <a:solidFill>
                <a:srgbClr val="002060"/>
              </a:solidFill>
            </a:rPr>
            <a:t>Other UI</a:t>
          </a:r>
          <a:endParaRPr lang="en-IN" sz="2400" kern="1200">
            <a:solidFill>
              <a:srgbClr val="002060"/>
            </a:solidFill>
          </a:endParaRPr>
        </a:p>
      </dsp:txBody>
      <dsp:txXfrm rot="-5400000">
        <a:off x="1348230" y="469029"/>
        <a:ext cx="2279848" cy="2582182"/>
      </dsp:txXfrm>
    </dsp:sp>
    <dsp:sp modelId="{AA50982C-F61D-47E2-91FD-B91769A53E0A}">
      <dsp:nvSpPr>
        <dsp:cNvPr id="0" name=""/>
        <dsp:cNvSpPr/>
      </dsp:nvSpPr>
      <dsp:spPr>
        <a:xfrm>
          <a:off x="0" y="0"/>
          <a:ext cx="1348229" cy="3520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CH" sz="2600" b="1" kern="1200"/>
            <a:t>Same:</a:t>
          </a:r>
          <a:endParaRPr lang="en-IN" sz="2600" kern="1200"/>
        </a:p>
      </dsp:txBody>
      <dsp:txXfrm>
        <a:off x="65815" y="65815"/>
        <a:ext cx="1216599" cy="3388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4F78-DD6F-42D4-8206-6A44BB23157C}">
      <dsp:nvSpPr>
        <dsp:cNvPr id="0" name=""/>
        <dsp:cNvSpPr/>
      </dsp:nvSpPr>
      <dsp:spPr>
        <a:xfrm>
          <a:off x="0" y="0"/>
          <a:ext cx="5040285" cy="599625"/>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CH" sz="2500" b="1" kern="1200"/>
            <a:t>Scale SCOM MI</a:t>
          </a:r>
          <a:endParaRPr lang="en-IN" sz="2500" kern="1200"/>
        </a:p>
      </dsp:txBody>
      <dsp:txXfrm>
        <a:off x="29271" y="29271"/>
        <a:ext cx="4981743" cy="541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97FD0-B5C7-4297-A375-E66527049606}">
      <dsp:nvSpPr>
        <dsp:cNvPr id="0" name=""/>
        <dsp:cNvSpPr/>
      </dsp:nvSpPr>
      <dsp:spPr>
        <a:xfrm>
          <a:off x="0" y="40642"/>
          <a:ext cx="5040285" cy="52767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CH" sz="2200" b="1" kern="1200"/>
            <a:t>Gateways to connect up (optional)</a:t>
          </a:r>
          <a:endParaRPr lang="en-IN" sz="2200" kern="1200"/>
        </a:p>
      </dsp:txBody>
      <dsp:txXfrm>
        <a:off x="25759" y="66401"/>
        <a:ext cx="4988767" cy="476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3ECA1-186C-4A2C-B9F9-60B33A7DD8F1}">
      <dsp:nvSpPr>
        <dsp:cNvPr id="0" name=""/>
        <dsp:cNvSpPr/>
      </dsp:nvSpPr>
      <dsp:spPr>
        <a:xfrm>
          <a:off x="0" y="4664"/>
          <a:ext cx="5040285" cy="599625"/>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CH" sz="2500" b="1" kern="1200"/>
            <a:t>       Agents to connect up</a:t>
          </a:r>
          <a:endParaRPr lang="en-IN" sz="2500" kern="1200"/>
        </a:p>
      </dsp:txBody>
      <dsp:txXfrm>
        <a:off x="29271" y="33935"/>
        <a:ext cx="4981743"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1143000" y="685800"/>
            <a:ext cx="4572000" cy="3429000"/>
          </a:xfrm>
          <a:prstGeom prst="rect">
            <a:avLst/>
          </a:prstGeom>
        </p:spPr>
        <p:txBody>
          <a:bodyPr/>
          <a:lstStyle/>
          <a:p>
            <a:endParaRPr/>
          </a:p>
        </p:txBody>
      </p:sp>
      <p:sp>
        <p:nvSpPr>
          <p:cNvPr id="105" name="Shape 10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Segoe UI Light"/>
      </a:defRPr>
    </a:lvl1pPr>
    <a:lvl2pPr indent="228600" defTabSz="457200" latinLnBrk="0">
      <a:defRPr sz="1200">
        <a:latin typeface="+mn-lt"/>
        <a:ea typeface="+mn-ea"/>
        <a:cs typeface="+mn-cs"/>
        <a:sym typeface="Segoe UI Light"/>
      </a:defRPr>
    </a:lvl2pPr>
    <a:lvl3pPr indent="457200" defTabSz="457200" latinLnBrk="0">
      <a:defRPr sz="1200">
        <a:latin typeface="+mn-lt"/>
        <a:ea typeface="+mn-ea"/>
        <a:cs typeface="+mn-cs"/>
        <a:sym typeface="Segoe UI Light"/>
      </a:defRPr>
    </a:lvl3pPr>
    <a:lvl4pPr indent="685800" defTabSz="457200" latinLnBrk="0">
      <a:defRPr sz="1200">
        <a:latin typeface="+mn-lt"/>
        <a:ea typeface="+mn-ea"/>
        <a:cs typeface="+mn-cs"/>
        <a:sym typeface="Segoe UI Light"/>
      </a:defRPr>
    </a:lvl4pPr>
    <a:lvl5pPr indent="914400" defTabSz="457200" latinLnBrk="0">
      <a:defRPr sz="1200">
        <a:latin typeface="+mn-lt"/>
        <a:ea typeface="+mn-ea"/>
        <a:cs typeface="+mn-cs"/>
        <a:sym typeface="Segoe UI Light"/>
      </a:defRPr>
    </a:lvl5pPr>
    <a:lvl6pPr indent="1143000" defTabSz="457200" latinLnBrk="0">
      <a:defRPr sz="1200">
        <a:latin typeface="+mn-lt"/>
        <a:ea typeface="+mn-ea"/>
        <a:cs typeface="+mn-cs"/>
        <a:sym typeface="Segoe UI Light"/>
      </a:defRPr>
    </a:lvl6pPr>
    <a:lvl7pPr indent="1371600" defTabSz="457200" latinLnBrk="0">
      <a:defRPr sz="1200">
        <a:latin typeface="+mn-lt"/>
        <a:ea typeface="+mn-ea"/>
        <a:cs typeface="+mn-cs"/>
        <a:sym typeface="Segoe UI Light"/>
      </a:defRPr>
    </a:lvl7pPr>
    <a:lvl8pPr indent="1600200" defTabSz="457200" latinLnBrk="0">
      <a:defRPr sz="1200">
        <a:latin typeface="+mn-lt"/>
        <a:ea typeface="+mn-ea"/>
        <a:cs typeface="+mn-cs"/>
        <a:sym typeface="Segoe UI Light"/>
      </a:defRPr>
    </a:lvl8pPr>
    <a:lvl9pPr indent="1828800" defTabSz="457200" latinLnBrk="0">
      <a:defRPr sz="1200">
        <a:latin typeface="+mn-lt"/>
        <a:ea typeface="+mn-ea"/>
        <a:cs typeface="+mn-cs"/>
        <a:sym typeface="Segoe UI Ligh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Welcome to another session at the MP University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169F-2F40-48C7-BCA2-5C757C7F96B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42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All right, now what do we need to get this thing to work? *</a:t>
            </a:r>
          </a:p>
          <a:p>
            <a:r>
              <a:rPr lang="en-US"/>
              <a:t>We need connectivity between our on-prem datacenter and Azure. The reason is that the SCOM management servers are domain-joined into the domain. Thus, we need network connectivity between the locations. *</a:t>
            </a:r>
          </a:p>
          <a:p>
            <a:r>
              <a:rPr lang="en-US"/>
              <a:t>We need some on-prem prerequisites as we will discuss in a minute. *</a:t>
            </a:r>
          </a:p>
          <a:p>
            <a:r>
              <a:rPr lang="en-US"/>
              <a:t>We need some Azure prerequisites, also following in the coming slides. And *</a:t>
            </a:r>
          </a:p>
          <a:p>
            <a:r>
              <a:rPr lang="en-US"/>
              <a:t>Then we install SCOM Managed instance * And do the important things, such as connecting agents up and doing the management pack work.</a:t>
            </a:r>
            <a:endParaRPr lang="en-NL"/>
          </a:p>
        </p:txBody>
      </p:sp>
    </p:spTree>
    <p:extLst>
      <p:ext uri="{BB962C8B-B14F-4D97-AF65-F5344CB8AC3E}">
        <p14:creationId xmlns:p14="http://schemas.microsoft.com/office/powerpoint/2010/main" val="4057705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Let’s start with the design and components of what we need. First the networking. We have on the left our on-prem datacenter with a subnet 10.254 /16. On the right we have the Azure cloud and we have decided to use 10.250 /16 there. We need to connect these two in some way. You can use express route or a VPN. We have made a VPN connection to the virtual WAN. *</a:t>
            </a:r>
          </a:p>
          <a:p>
            <a:r>
              <a:rPr lang="en-US"/>
              <a:t>We have to have a VNet there to host our SCOM MI stuff in and we are using a slash 24 network for that one. Within the VNet we create subnets. * One subnet for the SQL managed instance. * and a subnet where SCOM MI will be living with the management servers. * next, we apply a NAT gateway and assign a public IP to the SCOM MI subnet. This is used for outgoing traffic, such as getting new management packs. This is for now the networking piece of the story. In our test case, we are using the VPN just for this purpose, but in a hybrid or transition setup a company would have the networking stuff from Datacenter to Azure already figured out.</a:t>
            </a:r>
            <a:endParaRPr lang="en-NL"/>
          </a:p>
        </p:txBody>
      </p:sp>
    </p:spTree>
    <p:extLst>
      <p:ext uri="{BB962C8B-B14F-4D97-AF65-F5344CB8AC3E}">
        <p14:creationId xmlns:p14="http://schemas.microsoft.com/office/powerpoint/2010/main" val="355459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we move to the left side. On-prem prerequisites. We need to have an active directory sitting there. In cases where a business is running on-prem or hybrid, this is already in place. We need to get our management servers which live in the cloud into our active directory. We create a User account for that purpose in AD. This account has to be able to join a machine to the domain and * add the management server computer objects to a group. Meaning we need a group as well. What the group is used for is to give * access to the Group Managed service account that we create. Meaning, our SCOM management servers in Azure will be using a </a:t>
            </a:r>
            <a:r>
              <a:rPr lang="en-US" err="1"/>
              <a:t>gmsa</a:t>
            </a:r>
            <a:r>
              <a:rPr lang="en-US"/>
              <a:t> account as service account. * And finally, we need to create a DNS entry in our domain DNS zone pointing to an IP address in the SCOM MI subnet. This is for the load balancer which will appear there. We reserve it now. On-prem work done.</a:t>
            </a:r>
            <a:endParaRPr lang="en-NL"/>
          </a:p>
        </p:txBody>
      </p:sp>
    </p:spTree>
    <p:extLst>
      <p:ext uri="{BB962C8B-B14F-4D97-AF65-F5344CB8AC3E}">
        <p14:creationId xmlns:p14="http://schemas.microsoft.com/office/powerpoint/2010/main" val="1547630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we move to the cloud side. * we create a managed identity. We can compare this to a service account. It is meant to give access to something. * We create a SQL managed instance through the wizard in the portal for that component and place it in the subnet we created. * We assign access to the SQL instance to the managed identity, which will be used by SCOM. * We also need a key vault to keep the username and password * of our on-prem user account. This way, the SCOM MI creation wizard can use it, but also subsequent updates to SCOM. This should take care of most our cloud prerequisites.</a:t>
            </a:r>
            <a:endParaRPr lang="en-NL"/>
          </a:p>
        </p:txBody>
      </p:sp>
    </p:spTree>
    <p:extLst>
      <p:ext uri="{BB962C8B-B14F-4D97-AF65-F5344CB8AC3E}">
        <p14:creationId xmlns:p14="http://schemas.microsoft.com/office/powerpoint/2010/main" val="107854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we run the SCOM MI installation wizard. * This will create a virtual machine scale set with one management server in it to start with. * and it will automatically create a load balancer in front of the management servers, and it gets assigned the IP address we reserved and used for the DNS entry earlier. This means we can reach SCOM through that DNS entry from agents or the SCOM console and it would figure out which management server it will use in the backend from the virtual machine scale set behind it. We now have an Azure Monitor SCOM Managed Instance.</a:t>
            </a:r>
            <a:endParaRPr lang="en-NL"/>
          </a:p>
        </p:txBody>
      </p:sp>
    </p:spTree>
    <p:extLst>
      <p:ext uri="{BB962C8B-B14F-4D97-AF65-F5344CB8AC3E}">
        <p14:creationId xmlns:p14="http://schemas.microsoft.com/office/powerpoint/2010/main" val="127588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What does this look like? When you start out with SCOM MI you have this overview from where you can work on doing the prerequisites work to create a new instance. You can create a new instance. And you can see existing SCOM instances you already have deployed.</a:t>
            </a:r>
            <a:endParaRPr lang="en-NL"/>
          </a:p>
        </p:txBody>
      </p:sp>
    </p:spTree>
    <p:extLst>
      <p:ext uri="{BB962C8B-B14F-4D97-AF65-F5344CB8AC3E}">
        <p14:creationId xmlns:p14="http://schemas.microsoft.com/office/powerpoint/2010/main" val="269749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Going to a specific SCOM instance we see an overview here with the most essential information. This was also needed during the install wizard phase. It contains network info, the service account, load balancer, SQL data and so on. This is the place where we can also do things like scaling and patching and so forth.</a:t>
            </a:r>
            <a:endParaRPr lang="en-NL"/>
          </a:p>
        </p:txBody>
      </p:sp>
    </p:spTree>
    <p:extLst>
      <p:ext uri="{BB962C8B-B14F-4D97-AF65-F5344CB8AC3E}">
        <p14:creationId xmlns:p14="http://schemas.microsoft.com/office/powerpoint/2010/main" val="751359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Now that we have a base install, we have to get started with it. Let’s connect to it. * From the second picture you see a Connect With dropdown option and it gives options to download the SCOM console or Web console bits and you can install them on your machine somewhere. The SCOM console will be first. You can do all that you could previously do in that console, except the reporting pane. * There is currently also an option to configure and view a PowerBI dashboard with a few views giving insights into some pieces of your SCOM deployment.</a:t>
            </a:r>
          </a:p>
        </p:txBody>
      </p:sp>
      <p:sp>
        <p:nvSpPr>
          <p:cNvPr id="4" name="Slide Number Placeholder 3"/>
          <p:cNvSpPr>
            <a:spLocks noGrp="1"/>
          </p:cNvSpPr>
          <p:nvPr>
            <p:ph type="sldNum" sz="quarter" idx="5"/>
          </p:nvPr>
        </p:nvSpPr>
        <p:spPr/>
        <p:txBody>
          <a:bodyPr/>
          <a:lstStyle/>
          <a:p>
            <a:fld id="{87D14CCA-F323-4048-B6FE-F8FEE77E6C44}" type="slidenum">
              <a:rPr lang="x-none" smtClean="0"/>
              <a:t>17</a:t>
            </a:fld>
            <a:endParaRPr lang="x-none"/>
          </a:p>
        </p:txBody>
      </p:sp>
    </p:spTree>
    <p:extLst>
      <p:ext uri="{BB962C8B-B14F-4D97-AF65-F5344CB8AC3E}">
        <p14:creationId xmlns:p14="http://schemas.microsoft.com/office/powerpoint/2010/main" val="2298249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Today, we have the set we just mentioned, the SCOM console, the web console, and PowerBI.</a:t>
            </a:r>
            <a:br>
              <a:rPr lang="en-US"/>
            </a:br>
            <a:r>
              <a:rPr lang="en-US"/>
              <a:t>Right now, also the Log Analytics connection is created, whereby we can send data into a Workspace. From there we can use KQL queries and workbooks to talk to the data and view and analyze it. I will talk briefly about this in a bit.</a:t>
            </a:r>
          </a:p>
          <a:p>
            <a:r>
              <a:rPr lang="en-US"/>
              <a:t>Next, coming soon as mentioned by Ankur earlier is Grafana dashboarding connected to the data in SCOM for dashboarding.</a:t>
            </a:r>
          </a:p>
          <a:p>
            <a:r>
              <a:rPr lang="en-US"/>
              <a:t>And of course, we can still connect existing third-party dashboarding tools which are currently talking to the normal SCOM also to this SCOM.</a:t>
            </a:r>
          </a:p>
          <a:p>
            <a:endParaRPr lang="en-NL"/>
          </a:p>
        </p:txBody>
      </p:sp>
    </p:spTree>
    <p:extLst>
      <p:ext uri="{BB962C8B-B14F-4D97-AF65-F5344CB8AC3E}">
        <p14:creationId xmlns:p14="http://schemas.microsoft.com/office/powerpoint/2010/main" val="2170510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we need to get ready for our agents. *</a:t>
            </a:r>
          </a:p>
          <a:p>
            <a:r>
              <a:rPr lang="en-US"/>
              <a:t>First, we scale SCOM by using the Scaling option. It will ask you how many agents you have or expect and based on that information it will create the required number of management servers in the scale set. *</a:t>
            </a:r>
          </a:p>
          <a:p>
            <a:r>
              <a:rPr lang="en-US"/>
              <a:t>We can use gateways to help in the communication between agents and the management server if we need that. The gateway story will be slightly adjusted from what we are formerly used to. The team is working on the gateway story in SCOM MI, and we hope to do some testing with them in a few days or weeks. I can not tell you more about this right now. * And of course, we get agents to connect up to our SCOM MI. Either directly or through a gateway. In the end, we point them at the load balancer DNS entry for SCOM managed instance.</a:t>
            </a:r>
            <a:br>
              <a:rPr lang="en-US"/>
            </a:br>
            <a:r>
              <a:rPr lang="en-US"/>
              <a:t>While we are on the picture to the right there; you can also see the Patching menu option, which leads you to the place where you can deploy an update to the SCOM backend, when it is available. If you deploy a fresh instance, it will already be patched to the latest version. The patching procedure is very simple, by clicking a button and waiting an hour while the backend does the work for you.</a:t>
            </a:r>
            <a:endParaRPr lang="en-NL"/>
          </a:p>
        </p:txBody>
      </p:sp>
    </p:spTree>
    <p:extLst>
      <p:ext uri="{BB962C8B-B14F-4D97-AF65-F5344CB8AC3E}">
        <p14:creationId xmlns:p14="http://schemas.microsoft.com/office/powerpoint/2010/main" val="302769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My topic for today is going to be an Azure Monitor SCOM Managed Instance.</a:t>
            </a:r>
            <a:br>
              <a:rPr lang="en-US"/>
            </a:br>
            <a:r>
              <a:rPr lang="en-US"/>
              <a:t>Now, Ankur did a session about SCOM MI earlier with a focus on the vision, relation to a fictive case at Pineapple and what can currently be said about the release date and features and costs.</a:t>
            </a:r>
          </a:p>
          <a:p>
            <a:r>
              <a:rPr lang="en-US"/>
              <a:t>I will therefore be keeping the story of why we can use SCOM MI short in the following slides and next jump to the technical bits for basic design and components and some insights into the newer features in the current Preview releases.</a:t>
            </a:r>
            <a:endParaRPr lang="en-NL"/>
          </a:p>
        </p:txBody>
      </p:sp>
    </p:spTree>
    <p:extLst>
      <p:ext uri="{BB962C8B-B14F-4D97-AF65-F5344CB8AC3E}">
        <p14:creationId xmlns:p14="http://schemas.microsoft.com/office/powerpoint/2010/main" val="339009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brings us to the management packs. We start loading some base management packs, such as Windows Server, SQL, IIS, Active Directory and such. * We tune and override what we need - or we take the existing tuning from our on-prem SCOM and apply it here. * Next, we load more packs. * And we can look into the custom packs to load or create for our business applications and so on.</a:t>
            </a:r>
            <a:endParaRPr lang="en-NL"/>
          </a:p>
        </p:txBody>
      </p:sp>
    </p:spTree>
    <p:extLst>
      <p:ext uri="{BB962C8B-B14F-4D97-AF65-F5344CB8AC3E}">
        <p14:creationId xmlns:p14="http://schemas.microsoft.com/office/powerpoint/2010/main" val="463134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One of the big questions we get asked is whether the existing management packs still work. The good news is that * as far as we all can tell, they work. The SCOM engine is still the same. I can imagine that you might run some Linux or Network monitoring through a gateway instead of from the management servers in the new setup. But that does not change the management packs themselves.</a:t>
            </a:r>
            <a:endParaRPr lang="en-NL"/>
          </a:p>
        </p:txBody>
      </p:sp>
      <p:sp>
        <p:nvSpPr>
          <p:cNvPr id="4" name="Slide Number Placeholder 3"/>
          <p:cNvSpPr>
            <a:spLocks noGrp="1"/>
          </p:cNvSpPr>
          <p:nvPr>
            <p:ph type="sldNum" sz="quarter" idx="5"/>
          </p:nvPr>
        </p:nvSpPr>
        <p:spPr/>
        <p:txBody>
          <a:bodyPr/>
          <a:lstStyle/>
          <a:p>
            <a:fld id="{87D14CCA-F323-4048-B6FE-F8FEE77E6C44}" type="slidenum">
              <a:rPr lang="x-none" smtClean="0"/>
              <a:t>21</a:t>
            </a:fld>
            <a:endParaRPr lang="x-none"/>
          </a:p>
        </p:txBody>
      </p:sp>
    </p:spTree>
    <p:extLst>
      <p:ext uri="{BB962C8B-B14F-4D97-AF65-F5344CB8AC3E}">
        <p14:creationId xmlns:p14="http://schemas.microsoft.com/office/powerpoint/2010/main" val="2376534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brings me to a few items in SCOM MI which are relatively new. I am talking weeks or days.</a:t>
            </a:r>
            <a:endParaRPr lang="en-NL"/>
          </a:p>
        </p:txBody>
      </p:sp>
    </p:spTree>
    <p:extLst>
      <p:ext uri="{BB962C8B-B14F-4D97-AF65-F5344CB8AC3E}">
        <p14:creationId xmlns:p14="http://schemas.microsoft.com/office/powerpoint/2010/main" val="1964590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Starting with Alerts in Azure Monitor. If you have a running SOCM managed instance and you have a few alerts in there, or had a few that are closed by now, you can look at Azure Monitor. On the left, you find the Alerts section. In the middle you see time range in blue to adjust to for example a few days. And another filter is there where you can show either active alerts or also the closed alerts by selecting Fired or Resolved as Alert condition. This gives you a list of alerts.</a:t>
            </a:r>
            <a:endParaRPr lang="en-NL"/>
          </a:p>
        </p:txBody>
      </p:sp>
    </p:spTree>
    <p:extLst>
      <p:ext uri="{BB962C8B-B14F-4D97-AF65-F5344CB8AC3E}">
        <p14:creationId xmlns:p14="http://schemas.microsoft.com/office/powerpoint/2010/main" val="447992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When you open up an alert, it looks a bit like this. It gives the essential information from the alert as it came from SCOM Managed Instance, with time and date, resolution state, whether it came from a monitor or rule, severity, category, description and a few more.</a:t>
            </a:r>
            <a:br>
              <a:rPr lang="en-US"/>
            </a:br>
            <a:r>
              <a:rPr lang="en-US"/>
              <a:t>Near the top you see a change user response button * and if you click it, you can add a user response to for example acknowledge it here and put in a comment. Now, at this moment, it does not yet write back to SCOM MI, but it might be on the wish list.</a:t>
            </a:r>
            <a:endParaRPr lang="en-NL"/>
          </a:p>
        </p:txBody>
      </p:sp>
    </p:spTree>
    <p:extLst>
      <p:ext uri="{BB962C8B-B14F-4D97-AF65-F5344CB8AC3E}">
        <p14:creationId xmlns:p14="http://schemas.microsoft.com/office/powerpoint/2010/main" val="661306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What we can also do from the alerts list is to create Alert processing rules, Alert rules and Action groups to react to incoming alerts. In this case, I just went ahead and created something to send me an email if an alert comes in with a severity 0, 1, or 2. * which results in an email in my mailbox with this information.</a:t>
            </a:r>
          </a:p>
          <a:p>
            <a:r>
              <a:rPr lang="en-US"/>
              <a:t>We were talking about SCOM MI a few months ago and the vision for the near future, whereby we see more and more integration between SCOM MI and Azure Monitor. This was a starting point for that.</a:t>
            </a:r>
            <a:endParaRPr lang="en-NL"/>
          </a:p>
        </p:txBody>
      </p:sp>
    </p:spTree>
    <p:extLst>
      <p:ext uri="{BB962C8B-B14F-4D97-AF65-F5344CB8AC3E}">
        <p14:creationId xmlns:p14="http://schemas.microsoft.com/office/powerpoint/2010/main" val="232520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Next, since a few days, we have the possibility to connect the SCOM MI instance to Log Analytics. You click a button, and you get a wizard shown here. You select a subscription and an existing workspace to connect to. We select the data types we want to see in Log Analytics and if we want to add some historic data to this.</a:t>
            </a:r>
            <a:endParaRPr lang="en-NL"/>
          </a:p>
        </p:txBody>
      </p:sp>
    </p:spTree>
    <p:extLst>
      <p:ext uri="{BB962C8B-B14F-4D97-AF65-F5344CB8AC3E}">
        <p14:creationId xmlns:p14="http://schemas.microsoft.com/office/powerpoint/2010/main" val="309236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 we get some tables added in log analytics, that we can query for data.</a:t>
            </a:r>
            <a:br>
              <a:rPr lang="en-US"/>
            </a:br>
            <a:r>
              <a:rPr lang="en-US"/>
              <a:t>This is just a bit of performance data to check that something was coming in.</a:t>
            </a:r>
          </a:p>
          <a:p>
            <a:r>
              <a:rPr lang="en-US"/>
              <a:t>From here, the next steps will be workbooks and useful queries and so on.</a:t>
            </a:r>
            <a:endParaRPr lang="en-NL"/>
          </a:p>
        </p:txBody>
      </p:sp>
    </p:spTree>
    <p:extLst>
      <p:ext uri="{BB962C8B-B14F-4D97-AF65-F5344CB8AC3E}">
        <p14:creationId xmlns:p14="http://schemas.microsoft.com/office/powerpoint/2010/main" val="775032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Coming soon in this story…. *</a:t>
            </a:r>
          </a:p>
          <a:p>
            <a:r>
              <a:rPr lang="en-US"/>
              <a:t>We mentioned the gateways story. The product team is working on this and I am sure we will be able to test this soon. As long as it is not there and visible, I can not comment on NDA content in public. *</a:t>
            </a:r>
          </a:p>
          <a:p>
            <a:r>
              <a:rPr lang="en-US"/>
              <a:t>We have seen in </a:t>
            </a:r>
            <a:r>
              <a:rPr lang="en-US" err="1"/>
              <a:t>Ankurs</a:t>
            </a:r>
            <a:r>
              <a:rPr lang="en-US"/>
              <a:t> presentation there will be a migration accelerator to bring your configuration across in some way. * And there is work underway to look into creating Grafana dashboards using an Azure hosted Grafana instance.</a:t>
            </a:r>
            <a:endParaRPr lang="en-NL"/>
          </a:p>
        </p:txBody>
      </p:sp>
    </p:spTree>
    <p:extLst>
      <p:ext uri="{BB962C8B-B14F-4D97-AF65-F5344CB8AC3E}">
        <p14:creationId xmlns:p14="http://schemas.microsoft.com/office/powerpoint/2010/main" val="2544224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Looking out to the future… *</a:t>
            </a:r>
          </a:p>
          <a:p>
            <a:r>
              <a:rPr lang="en-US"/>
              <a:t>We are currently in public preview with adjustments made regularly to add the pieces the product team wants. * with an expected GA date somewhere soon. A month has been mentioned earlier as the target. * We seen continuous updates coming out. * we see more and more integration with Azure Monitor and the Azure Portal as expected. * Work being done on Authentication and management of SCOM and * dashboarding is underway.</a:t>
            </a:r>
          </a:p>
          <a:p>
            <a:endParaRPr lang="en-NL"/>
          </a:p>
        </p:txBody>
      </p:sp>
    </p:spTree>
    <p:extLst>
      <p:ext uri="{BB962C8B-B14F-4D97-AF65-F5344CB8AC3E}">
        <p14:creationId xmlns:p14="http://schemas.microsoft.com/office/powerpoint/2010/main" val="156897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a bit about me, Bob Cornelissen from the Netherlands. I have been working with MOM and SCOM since 2002. Many people think I only work with SCOM, but I did actually come from the Windows Server infrastructure side, with domain services, networking, Exchange, security, and manageability. I am currently also involved in cloud and hybrid cloud and management strategies. Now a 12-year MVP for Cloud and Datacenter management. I am the technical director for TopQore and a few related companies. I love to play carom billiards as a form of relaxation away from a computer screen. And I am a charity ambassador for House of Tails, which is a charity taking care of around 70 street dogs with unfortunate pasts in two locations in Thailand.</a:t>
            </a:r>
          </a:p>
          <a:p>
            <a:r>
              <a:rPr lang="en-US"/>
              <a:t>Let's quickly jump to the topic.</a:t>
            </a:r>
            <a:endParaRPr lang="en-NL"/>
          </a:p>
        </p:txBody>
      </p:sp>
    </p:spTree>
    <p:extLst>
      <p:ext uri="{BB962C8B-B14F-4D97-AF65-F5344CB8AC3E}">
        <p14:creationId xmlns:p14="http://schemas.microsoft.com/office/powerpoint/2010/main" val="236382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390239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 have been working with SCOM for over 20 years, and I stand by the statement at the top there. SCOM is great for monitoring all kinds of Microsoft server-based workloads, operating systems, applications, and infrastructure, and it has so much flexibility that you can make it do whatever you need it to do. However, many companies are in some kind of cloud transition. This might be anything from having a few applications hosted in web apps, to running entire datacenters and apps in a cloud platform in for example Azure. When doing a cloud transition, there are a lot of things to think about, and monitoring is one of those. We want to retain our observability.</a:t>
            </a:r>
            <a:endParaRPr lang="en-NL"/>
          </a:p>
        </p:txBody>
      </p:sp>
    </p:spTree>
    <p:extLst>
      <p:ext uri="{BB962C8B-B14F-4D97-AF65-F5344CB8AC3E}">
        <p14:creationId xmlns:p14="http://schemas.microsoft.com/office/powerpoint/2010/main" val="216038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what is the problem?</a:t>
            </a:r>
            <a:br>
              <a:rPr lang="en-US"/>
            </a:br>
            <a:r>
              <a:rPr lang="en-US"/>
              <a:t>Well, it depends on if you see things as problems or small points of attention and every case is different. However, when looking at cloud transition and combining it with SCOM in your own datacenter, we land on some items of interest. *</a:t>
            </a:r>
          </a:p>
          <a:p>
            <a:r>
              <a:rPr lang="en-US"/>
              <a:t>SCOM lives in your datacenter. There it incurs both capital expenditure and operational costs. *</a:t>
            </a:r>
          </a:p>
          <a:p>
            <a:r>
              <a:rPr lang="en-US"/>
              <a:t>SCOM is an application that needs a relatively large footprint in processor capacity, memory and disk space. *</a:t>
            </a:r>
          </a:p>
          <a:p>
            <a:r>
              <a:rPr lang="en-US"/>
              <a:t>It needs regular maintenance, such as running monthly Windows updates, quarterly for SQL and once or twice a year for SCOM update rollups. *</a:t>
            </a:r>
          </a:p>
          <a:p>
            <a:r>
              <a:rPr lang="en-US"/>
              <a:t>And it needs knowledge to setup the backend through designs, installation, configuration and so forth. Something I have been asked to do for many customers.</a:t>
            </a:r>
            <a:endParaRPr lang="en-NL"/>
          </a:p>
        </p:txBody>
      </p:sp>
      <p:sp>
        <p:nvSpPr>
          <p:cNvPr id="4" name="Slide Number Placeholder 3"/>
          <p:cNvSpPr>
            <a:spLocks noGrp="1"/>
          </p:cNvSpPr>
          <p:nvPr>
            <p:ph type="sldNum" sz="quarter" idx="5"/>
          </p:nvPr>
        </p:nvSpPr>
        <p:spPr/>
        <p:txBody>
          <a:bodyPr/>
          <a:lstStyle/>
          <a:p>
            <a:fld id="{87D14CCA-F323-4048-B6FE-F8FEE77E6C44}" type="slidenum">
              <a:rPr lang="x-none" smtClean="0"/>
              <a:t>5</a:t>
            </a:fld>
            <a:endParaRPr lang="x-none"/>
          </a:p>
        </p:txBody>
      </p:sp>
    </p:spTree>
    <p:extLst>
      <p:ext uri="{BB962C8B-B14F-4D97-AF65-F5344CB8AC3E}">
        <p14:creationId xmlns:p14="http://schemas.microsoft.com/office/powerpoint/2010/main" val="236003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All right, so Ankur talked about these kinds of points before. Running SCOM in the cloud through SCOM MI is supposed to make running the infrastructure pieces easier. You do not need to instantly try and re-create whatever SCOM can do into Azure Monitor and start from scratch. An important item during cloud transition and running a hybrid cloud is to get a consolidated view into your IT backend.</a:t>
            </a:r>
            <a:endParaRPr lang="en-NL"/>
          </a:p>
        </p:txBody>
      </p:sp>
      <p:sp>
        <p:nvSpPr>
          <p:cNvPr id="4" name="Slide Number Placeholder 3"/>
          <p:cNvSpPr>
            <a:spLocks noGrp="1"/>
          </p:cNvSpPr>
          <p:nvPr>
            <p:ph type="sldNum" sz="quarter" idx="5"/>
          </p:nvPr>
        </p:nvSpPr>
        <p:spPr/>
        <p:txBody>
          <a:bodyPr/>
          <a:lstStyle/>
          <a:p>
            <a:fld id="{87D14CCA-F323-4048-B6FE-F8FEE77E6C44}" type="slidenum">
              <a:rPr lang="x-none" smtClean="0"/>
              <a:t>6</a:t>
            </a:fld>
            <a:endParaRPr lang="x-none"/>
          </a:p>
        </p:txBody>
      </p:sp>
    </p:spTree>
    <p:extLst>
      <p:ext uri="{BB962C8B-B14F-4D97-AF65-F5344CB8AC3E}">
        <p14:creationId xmlns:p14="http://schemas.microsoft.com/office/powerpoint/2010/main" val="382283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Bringing SCOM MI as a capability of Azure Monitor, to go that step further when you need to have deeper insights into applications and solutions. Run from the cloud, it is a managed service.</a:t>
            </a:r>
          </a:p>
          <a:p>
            <a:r>
              <a:rPr lang="en-US"/>
              <a:t>What are some of the advantages of this method of working?</a:t>
            </a:r>
            <a:endParaRPr lang="en-NL"/>
          </a:p>
        </p:txBody>
      </p:sp>
      <p:sp>
        <p:nvSpPr>
          <p:cNvPr id="4" name="Slide Number Placeholder 3"/>
          <p:cNvSpPr>
            <a:spLocks noGrp="1"/>
          </p:cNvSpPr>
          <p:nvPr>
            <p:ph type="sldNum" sz="quarter" idx="5"/>
          </p:nvPr>
        </p:nvSpPr>
        <p:spPr/>
        <p:txBody>
          <a:bodyPr/>
          <a:lstStyle/>
          <a:p>
            <a:fld id="{87D14CCA-F323-4048-B6FE-F8FEE77E6C44}" type="slidenum">
              <a:rPr lang="x-none" smtClean="0"/>
              <a:t>7</a:t>
            </a:fld>
            <a:endParaRPr lang="x-none"/>
          </a:p>
        </p:txBody>
      </p:sp>
    </p:spTree>
    <p:extLst>
      <p:ext uri="{BB962C8B-B14F-4D97-AF65-F5344CB8AC3E}">
        <p14:creationId xmlns:p14="http://schemas.microsoft.com/office/powerpoint/2010/main" val="176434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Let’s take a few. *</a:t>
            </a:r>
          </a:p>
          <a:p>
            <a:r>
              <a:rPr lang="en-US"/>
              <a:t>Setup and management on Azure. *</a:t>
            </a:r>
          </a:p>
          <a:p>
            <a:r>
              <a:rPr lang="en-US"/>
              <a:t>We have no database maintenance because we use SQL managed instance for our backend. *</a:t>
            </a:r>
          </a:p>
          <a:p>
            <a:r>
              <a:rPr lang="en-US"/>
              <a:t>We can scale the SCOM management servers quickly with a few simple clicks and after the lunch they are there for you. *</a:t>
            </a:r>
          </a:p>
          <a:p>
            <a:r>
              <a:rPr lang="en-US"/>
              <a:t>Patching is clicking a button for the backend components. *</a:t>
            </a:r>
          </a:p>
          <a:p>
            <a:r>
              <a:rPr lang="en-US"/>
              <a:t>We use existing management packs for our workloads. *</a:t>
            </a:r>
          </a:p>
          <a:p>
            <a:r>
              <a:rPr lang="en-US"/>
              <a:t>We can use the same SCOM console to connect to it *</a:t>
            </a:r>
          </a:p>
          <a:p>
            <a:r>
              <a:rPr lang="en-US"/>
              <a:t>And we have views and insights through other tooling as well, such as PowerBI, Grafana, Azure Monitor, Squaredup and so on.</a:t>
            </a:r>
          </a:p>
        </p:txBody>
      </p:sp>
      <p:sp>
        <p:nvSpPr>
          <p:cNvPr id="4" name="Slide Number Placeholder 3"/>
          <p:cNvSpPr>
            <a:spLocks noGrp="1"/>
          </p:cNvSpPr>
          <p:nvPr>
            <p:ph type="sldNum" sz="quarter" idx="5"/>
          </p:nvPr>
        </p:nvSpPr>
        <p:spPr/>
        <p:txBody>
          <a:bodyPr/>
          <a:lstStyle/>
          <a:p>
            <a:fld id="{87D14CCA-F323-4048-B6FE-F8FEE77E6C44}" type="slidenum">
              <a:rPr lang="x-none" smtClean="0"/>
              <a:t>8</a:t>
            </a:fld>
            <a:endParaRPr lang="x-none"/>
          </a:p>
        </p:txBody>
      </p:sp>
    </p:spTree>
    <p:extLst>
      <p:ext uri="{BB962C8B-B14F-4D97-AF65-F5344CB8AC3E}">
        <p14:creationId xmlns:p14="http://schemas.microsoft.com/office/powerpoint/2010/main" val="188634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brings us to what is different in SCOM MI. *</a:t>
            </a:r>
          </a:p>
          <a:p>
            <a:r>
              <a:rPr lang="en-US"/>
              <a:t>The most notable items here are that we moved the SQL to a SQL managed instance in Azure. We have management servers running in Azure and managed there. And SQL reporting services has been taken out. We will have to do our reporting insights in another way, through dashboarding and querying of data from another platform. We will discuss that later. *</a:t>
            </a:r>
          </a:p>
          <a:p>
            <a:r>
              <a:rPr lang="en-US"/>
              <a:t>Some things which are the same now.</a:t>
            </a:r>
          </a:p>
          <a:p>
            <a:r>
              <a:rPr lang="en-US"/>
              <a:t>We still have agents as we had before, and they connect to the management servers. Or through gateways. The existence of gateways is still here, but the story will change slightly. That’s why I have the wavy lines there. Management packs are the same thing and we can create overrides and so on in the same ways. We have the SCOM console as we had before. And we can make use of other ways to view SCOM data as well.</a:t>
            </a:r>
          </a:p>
        </p:txBody>
      </p:sp>
      <p:sp>
        <p:nvSpPr>
          <p:cNvPr id="4" name="Slide Number Placeholder 3"/>
          <p:cNvSpPr>
            <a:spLocks noGrp="1"/>
          </p:cNvSpPr>
          <p:nvPr>
            <p:ph type="sldNum" sz="quarter" idx="5"/>
          </p:nvPr>
        </p:nvSpPr>
        <p:spPr/>
        <p:txBody>
          <a:bodyPr/>
          <a:lstStyle/>
          <a:p>
            <a:fld id="{87D14CCA-F323-4048-B6FE-F8FEE77E6C44}" type="slidenum">
              <a:rPr lang="x-none" smtClean="0"/>
              <a:t>9</a:t>
            </a:fld>
            <a:endParaRPr lang="x-none"/>
          </a:p>
        </p:txBody>
      </p:sp>
    </p:spTree>
    <p:extLst>
      <p:ext uri="{BB962C8B-B14F-4D97-AF65-F5344CB8AC3E}">
        <p14:creationId xmlns:p14="http://schemas.microsoft.com/office/powerpoint/2010/main" val="311923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190854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10/19/2023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235529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130382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Tree>
    <p:extLst>
      <p:ext uri="{BB962C8B-B14F-4D97-AF65-F5344CB8AC3E}">
        <p14:creationId xmlns:p14="http://schemas.microsoft.com/office/powerpoint/2010/main" val="39428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3932248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E86839-B9D8-4651-8783-F325ECE74E65}" type="datetimeFigureOut">
              <a:rPr lang="en-US" smtClean="0"/>
              <a:t>10/19/2023</a:t>
            </a:fld>
            <a:endParaRPr lang="en-US"/>
          </a:p>
        </p:txBody>
      </p:sp>
      <p:sp>
        <p:nvSpPr>
          <p:cNvPr id="4"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3310089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484F64-32F6-45C5-931F-ADC1662401D0}" type="datetimeFigureOut">
              <a:rPr lang="en-US" smtClean="0"/>
              <a:t>10/19/2023</a:t>
            </a:fld>
            <a:endParaRPr lang="en-US"/>
          </a:p>
        </p:txBody>
      </p:sp>
      <p:sp>
        <p:nvSpPr>
          <p:cNvPr id="4"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72387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866562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192418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Opening 3">
    <p:spTree>
      <p:nvGrpSpPr>
        <p:cNvPr id="1" name=""/>
        <p:cNvGrpSpPr/>
        <p:nvPr/>
      </p:nvGrpSpPr>
      <p:grpSpPr>
        <a:xfrm>
          <a:off x="0" y="0"/>
          <a:ext cx="0" cy="0"/>
          <a:chOff x="0" y="0"/>
          <a:chExt cx="0" cy="0"/>
        </a:xfrm>
      </p:grpSpPr>
      <p:sp>
        <p:nvSpPr>
          <p:cNvPr id="41" name="&lt;Title session&gt;"/>
          <p:cNvSpPr txBox="1">
            <a:spLocks noGrp="1"/>
          </p:cNvSpPr>
          <p:nvPr>
            <p:ph type="title" hasCustomPrompt="1"/>
          </p:nvPr>
        </p:nvSpPr>
        <p:spPr>
          <a:xfrm>
            <a:off x="2700338" y="797001"/>
            <a:ext cx="5975349" cy="2281866"/>
          </a:xfrm>
          <a:prstGeom prst="rect">
            <a:avLst/>
          </a:prstGeom>
        </p:spPr>
        <p:txBody>
          <a:bodyPr anchor="ctr"/>
          <a:lstStyle>
            <a:lvl1pPr>
              <a:defRPr sz="4000">
                <a:solidFill>
                  <a:srgbClr val="FFFFFF"/>
                </a:solidFill>
              </a:defRPr>
            </a:lvl1pPr>
          </a:lstStyle>
          <a:p>
            <a:r>
              <a:t>&lt;Title session&gt;</a:t>
            </a:r>
          </a:p>
        </p:txBody>
      </p:sp>
      <p:sp>
        <p:nvSpPr>
          <p:cNvPr id="42" name="Hoofdtekst - niveau één…"/>
          <p:cNvSpPr txBox="1">
            <a:spLocks noGrp="1"/>
          </p:cNvSpPr>
          <p:nvPr>
            <p:ph type="body" sz="quarter" idx="1" hasCustomPrompt="1"/>
          </p:nvPr>
        </p:nvSpPr>
        <p:spPr>
          <a:xfrm>
            <a:off x="2700339" y="3221382"/>
            <a:ext cx="5975352" cy="957004"/>
          </a:xfrm>
          <a:prstGeom prst="rect">
            <a:avLst/>
          </a:prstGeom>
        </p:spPr>
        <p:txBody>
          <a:bodyPr/>
          <a:lstStyle>
            <a:lvl1pPr>
              <a:spcBef>
                <a:spcPts val="500"/>
              </a:spcBef>
              <a:defRPr sz="2400">
                <a:solidFill>
                  <a:srgbClr val="FFFFFF"/>
                </a:solidFill>
              </a:defRPr>
            </a:lvl1pPr>
            <a:lvl2pPr marL="0" indent="0">
              <a:spcBef>
                <a:spcPts val="500"/>
              </a:spcBef>
              <a:buSzTx/>
              <a:buNone/>
              <a:defRPr sz="2400">
                <a:solidFill>
                  <a:srgbClr val="FFFFFF"/>
                </a:solidFill>
              </a:defRPr>
            </a:lvl2pPr>
            <a:lvl3pPr marL="0" indent="0">
              <a:spcBef>
                <a:spcPts val="500"/>
              </a:spcBef>
              <a:buSzTx/>
              <a:buNone/>
              <a:defRPr sz="2400">
                <a:solidFill>
                  <a:srgbClr val="FFFFFF"/>
                </a:solidFill>
              </a:defRPr>
            </a:lvl3pPr>
            <a:lvl4pPr marL="0" indent="0">
              <a:spcBef>
                <a:spcPts val="500"/>
              </a:spcBef>
              <a:buSzTx/>
              <a:buNone/>
              <a:defRPr sz="2400">
                <a:solidFill>
                  <a:srgbClr val="FFFFFF"/>
                </a:solidFill>
              </a:defRPr>
            </a:lvl4pPr>
            <a:lvl5pPr marL="0" indent="0">
              <a:spcBef>
                <a:spcPts val="500"/>
              </a:spcBef>
              <a:buSzTx/>
              <a:buNone/>
              <a:defRPr sz="2400">
                <a:solidFill>
                  <a:srgbClr val="FFFFFF"/>
                </a:solidFill>
              </a:defRPr>
            </a:lvl5pPr>
          </a:lstStyle>
          <a:p>
            <a:r>
              <a:t>&lt;Name speaker&gt;</a:t>
            </a:r>
          </a:p>
          <a:p>
            <a:pPr lvl="1"/>
            <a:endParaRPr/>
          </a:p>
          <a:p>
            <a:pPr lvl="2"/>
            <a:endParaRPr/>
          </a:p>
          <a:p>
            <a:pPr lvl="3"/>
            <a:endParaRPr/>
          </a:p>
          <a:p>
            <a:pPr lvl="4"/>
            <a:endParaRPr/>
          </a:p>
        </p:txBody>
      </p:sp>
    </p:spTree>
    <p:extLst>
      <p:ext uri="{BB962C8B-B14F-4D97-AF65-F5344CB8AC3E}">
        <p14:creationId xmlns:p14="http://schemas.microsoft.com/office/powerpoint/2010/main" val="380470316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preker">
    <p:spTree>
      <p:nvGrpSpPr>
        <p:cNvPr id="1" name=""/>
        <p:cNvGrpSpPr/>
        <p:nvPr/>
      </p:nvGrpSpPr>
      <p:grpSpPr>
        <a:xfrm>
          <a:off x="0" y="0"/>
          <a:ext cx="0" cy="0"/>
          <a:chOff x="0" y="0"/>
          <a:chExt cx="0" cy="0"/>
        </a:xfrm>
      </p:grpSpPr>
      <p:sp>
        <p:nvSpPr>
          <p:cNvPr id="61" name="&lt;Name speaker&gt;"/>
          <p:cNvSpPr txBox="1">
            <a:spLocks noGrp="1"/>
          </p:cNvSpPr>
          <p:nvPr>
            <p:ph type="title" hasCustomPrompt="1"/>
          </p:nvPr>
        </p:nvSpPr>
        <p:spPr>
          <a:xfrm>
            <a:off x="3348556" y="978476"/>
            <a:ext cx="4279161" cy="1591105"/>
          </a:xfrm>
          <a:prstGeom prst="rect">
            <a:avLst/>
          </a:prstGeom>
        </p:spPr>
        <p:txBody>
          <a:bodyPr/>
          <a:lstStyle>
            <a:lvl1pPr>
              <a:defRPr sz="3600"/>
            </a:lvl1pPr>
          </a:lstStyle>
          <a:p>
            <a:r>
              <a:t>&lt;Name speaker&gt;</a:t>
            </a:r>
          </a:p>
        </p:txBody>
      </p:sp>
      <p:sp>
        <p:nvSpPr>
          <p:cNvPr id="62" name="Hoofdtekst - niveau één…"/>
          <p:cNvSpPr txBox="1">
            <a:spLocks noGrp="1"/>
          </p:cNvSpPr>
          <p:nvPr>
            <p:ph type="body" sz="half" idx="1" hasCustomPrompt="1"/>
          </p:nvPr>
        </p:nvSpPr>
        <p:spPr>
          <a:xfrm>
            <a:off x="3348556" y="2048673"/>
            <a:ext cx="4279161" cy="2268639"/>
          </a:xfrm>
          <a:prstGeom prst="rect">
            <a:avLst/>
          </a:prstGeom>
        </p:spPr>
        <p:txBody>
          <a:bodyPr/>
          <a:lstStyle>
            <a:lvl1pPr>
              <a:spcBef>
                <a:spcPts val="500"/>
              </a:spcBef>
              <a:defRPr sz="2400"/>
            </a:lvl1pPr>
            <a:lvl2pPr marL="742950" indent="-285750">
              <a:spcBef>
                <a:spcPts val="500"/>
              </a:spcBef>
              <a:defRPr sz="2400"/>
            </a:lvl2pPr>
            <a:lvl3pPr marL="1143000" indent="-228600">
              <a:spcBef>
                <a:spcPts val="500"/>
              </a:spcBef>
              <a:defRPr sz="2400"/>
            </a:lvl3pPr>
            <a:lvl4pPr marL="1600200" indent="-228600">
              <a:spcBef>
                <a:spcPts val="500"/>
              </a:spcBef>
              <a:defRPr sz="2400"/>
            </a:lvl4pPr>
            <a:lvl5pPr marL="2057400" indent="-228600">
              <a:spcBef>
                <a:spcPts val="500"/>
              </a:spcBef>
              <a:defRPr sz="2400"/>
            </a:lvl5pPr>
          </a:lstStyle>
          <a:p>
            <a:r>
              <a:t>&lt;short intro&gt;</a:t>
            </a:r>
          </a:p>
          <a:p>
            <a:pPr lvl="1"/>
            <a:endParaRPr/>
          </a:p>
          <a:p>
            <a:pPr lvl="2"/>
            <a:endParaRPr/>
          </a:p>
          <a:p>
            <a:pPr lvl="3"/>
            <a:endParaRPr/>
          </a:p>
          <a:p>
            <a:pPr lvl="4"/>
            <a:endParaRPr/>
          </a:p>
        </p:txBody>
      </p:sp>
      <p:sp>
        <p:nvSpPr>
          <p:cNvPr id="63" name="Picture Placeholder 2"/>
          <p:cNvSpPr>
            <a:spLocks noGrp="1"/>
          </p:cNvSpPr>
          <p:nvPr>
            <p:ph type="pic" sz="quarter" idx="21"/>
          </p:nvPr>
        </p:nvSpPr>
        <p:spPr>
          <a:xfrm>
            <a:off x="539751" y="978476"/>
            <a:ext cx="2573841" cy="2968493"/>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38527769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91BBC4D5-D994-4246-B88B-DB305CDC98C8}" type="datetimeFigureOut">
              <a:rPr lang="en-NL" smtClean="0"/>
              <a:t>10/19/2023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3DDD1-E0A0-412A-8D56-C5C57D96464F}" type="slidenum">
              <a:rPr lang="en-NL" smtClean="0"/>
              <a:t>‹#›</a:t>
            </a:fld>
            <a:endParaRPr lang="en-NL"/>
          </a:p>
        </p:txBody>
      </p:sp>
    </p:spTree>
    <p:extLst>
      <p:ext uri="{BB962C8B-B14F-4D97-AF65-F5344CB8AC3E}">
        <p14:creationId xmlns:p14="http://schemas.microsoft.com/office/powerpoint/2010/main" val="2595192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7544" y="268675"/>
            <a:ext cx="8208144" cy="857250"/>
          </a:xfrm>
          <a:prstGeom prst="rect">
            <a:avLst/>
          </a:prstGeom>
        </p:spPr>
        <p:txBody>
          <a:bodyPr vert="horz" lIns="91440" tIns="45720" rIns="91440" bIns="45720" rtlCol="0" anchor="t">
            <a:normAutofit/>
          </a:bodyPr>
          <a:lstStyle>
            <a:lvl1pPr>
              <a:defRPr/>
            </a:lvl1pPr>
          </a:lstStyle>
          <a:p>
            <a:r>
              <a:rPr lang="de-DE"/>
              <a:t>Titelmasterformat durch Klicken bearbeiten</a:t>
            </a:r>
            <a:endParaRPr lang="en-US"/>
          </a:p>
        </p:txBody>
      </p:sp>
      <p:sp>
        <p:nvSpPr>
          <p:cNvPr id="10" name="Text Placeholder 9"/>
          <p:cNvSpPr>
            <a:spLocks noGrp="1"/>
          </p:cNvSpPr>
          <p:nvPr>
            <p:ph type="body" sz="quarter" idx="10"/>
          </p:nvPr>
        </p:nvSpPr>
        <p:spPr>
          <a:xfrm>
            <a:off x="467544" y="1211750"/>
            <a:ext cx="8208144" cy="3520240"/>
          </a:xfrm>
        </p:spPr>
        <p:txBody>
          <a:bodyPr/>
          <a:lstStyle>
            <a:lvl1pPr>
              <a:defRPr>
                <a:solidFill>
                  <a:schemeClr val="tx1"/>
                </a:solidFill>
                <a:latin typeface="+mj-lt"/>
              </a:defRPr>
            </a:lvl1pPr>
          </a:lstStyle>
          <a:p>
            <a:pPr marL="0" lvl="0" indent="0">
              <a:buNone/>
            </a:pPr>
            <a:r>
              <a:rPr lang="de-DE">
                <a:latin typeface="Segoe UI" panose="020B0502040204020203" pitchFamily="34" charset="0"/>
                <a:cs typeface="Segoe UI" panose="020B0502040204020203" pitchFamily="34" charset="0"/>
              </a:rPr>
              <a:t>Formatvorlagen des Textmasters bearbeiten</a:t>
            </a:r>
          </a:p>
        </p:txBody>
      </p:sp>
    </p:spTree>
    <p:extLst>
      <p:ext uri="{BB962C8B-B14F-4D97-AF65-F5344CB8AC3E}">
        <p14:creationId xmlns:p14="http://schemas.microsoft.com/office/powerpoint/2010/main" val="2866199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C308-20E4-234C-AE50-64B87F2389F7}"/>
              </a:ext>
            </a:extLst>
          </p:cNvPr>
          <p:cNvSpPr>
            <a:spLocks noGrp="1"/>
          </p:cNvSpPr>
          <p:nvPr>
            <p:ph type="ctrTitle" hasCustomPrompt="1"/>
          </p:nvPr>
        </p:nvSpPr>
        <p:spPr>
          <a:xfrm>
            <a:off x="574288" y="2933699"/>
            <a:ext cx="6858000" cy="744199"/>
          </a:xfrm>
        </p:spPr>
        <p:txBody>
          <a:bodyPr anchor="b"/>
          <a:lstStyle>
            <a:lvl1pPr algn="l">
              <a:defRPr sz="4500" b="1">
                <a:solidFill>
                  <a:schemeClr val="bg1"/>
                </a:solidFill>
                <a:latin typeface="Avenir Book" panose="02000503020000020003" pitchFamily="2" charset="0"/>
              </a:defRPr>
            </a:lvl1pPr>
          </a:lstStyle>
          <a:p>
            <a:r>
              <a:rPr lang="en-US"/>
              <a:t>Title</a:t>
            </a:r>
          </a:p>
        </p:txBody>
      </p:sp>
      <p:sp>
        <p:nvSpPr>
          <p:cNvPr id="3" name="Subtitle 2">
            <a:extLst>
              <a:ext uri="{FF2B5EF4-FFF2-40B4-BE49-F238E27FC236}">
                <a16:creationId xmlns:a16="http://schemas.microsoft.com/office/drawing/2014/main" id="{820D267B-24CF-3D4F-BDD5-D324C9E24607}"/>
              </a:ext>
            </a:extLst>
          </p:cNvPr>
          <p:cNvSpPr>
            <a:spLocks noGrp="1"/>
          </p:cNvSpPr>
          <p:nvPr>
            <p:ph type="subTitle" idx="1" hasCustomPrompt="1"/>
          </p:nvPr>
        </p:nvSpPr>
        <p:spPr>
          <a:xfrm>
            <a:off x="574288" y="4022948"/>
            <a:ext cx="7839308" cy="744198"/>
          </a:xfrm>
        </p:spPr>
        <p:txBody>
          <a:bodyPr/>
          <a:lstStyle>
            <a:lvl1pPr marL="0" indent="0" algn="l">
              <a:buNone/>
              <a:defRPr sz="1800">
                <a:solidFill>
                  <a:schemeClr val="bg1"/>
                </a:solidFill>
                <a:latin typeface="Avenir Book"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Tree>
    <p:extLst>
      <p:ext uri="{BB962C8B-B14F-4D97-AF65-F5344CB8AC3E}">
        <p14:creationId xmlns:p14="http://schemas.microsoft.com/office/powerpoint/2010/main" val="286885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10/19/2023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382284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10/19/2023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286702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10/19/2023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54821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7AA18ACC-A947-437B-A130-35BD54FDF1E9}" type="datetimeFigureOut">
              <a:rPr lang="en-US" smtClean="0"/>
              <a:t>10/19/2023</a:t>
            </a:fld>
            <a:endParaRPr lang="en-US"/>
          </a:p>
        </p:txBody>
      </p:sp>
      <p:sp>
        <p:nvSpPr>
          <p:cNvPr id="5" name="Footer Placeholder 3"/>
          <p:cNvSpPr>
            <a:spLocks noGrp="1"/>
          </p:cNvSpPr>
          <p:nvPr>
            <p:ph type="ftr" sz="quarter" idx="11"/>
          </p:nvPr>
        </p:nvSpPr>
        <p:spPr/>
        <p:txBody>
          <a:bodyPr/>
          <a:lstStyle/>
          <a:p>
            <a:r>
              <a:rPr lang="en-US"/>
              <a:t>
              </a:t>
            </a:r>
          </a:p>
        </p:txBody>
      </p:sp>
      <p:sp>
        <p:nvSpPr>
          <p:cNvPr id="6" name="Slide Number Placeholder 4"/>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135157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10/19/2023</a:t>
            </a:fld>
            <a:endParaRPr lang="en-US"/>
          </a:p>
        </p:txBody>
      </p:sp>
      <p:sp>
        <p:nvSpPr>
          <p:cNvPr id="5" name="Footer Placeholder 2"/>
          <p:cNvSpPr>
            <a:spLocks noGrp="1"/>
          </p:cNvSpPr>
          <p:nvPr>
            <p:ph type="ftr" sz="quarter" idx="11"/>
          </p:nvPr>
        </p:nvSpPr>
        <p:spPr/>
        <p:txBody>
          <a:bodyPr/>
          <a:lstStyle/>
          <a:p>
            <a:r>
              <a:rPr lang="en-US"/>
              <a:t>
              </a:t>
            </a:r>
          </a:p>
        </p:txBody>
      </p:sp>
      <p:sp>
        <p:nvSpPr>
          <p:cNvPr id="6" name="Slide Number Placeholder 3"/>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259310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t>10/19/2023</a:t>
            </a:fld>
            <a:endParaRPr lang="en-US"/>
          </a:p>
        </p:txBody>
      </p:sp>
      <p:sp>
        <p:nvSpPr>
          <p:cNvPr id="5" name="Footer Placeholder 5"/>
          <p:cNvSpPr>
            <a:spLocks noGrp="1"/>
          </p:cNvSpPr>
          <p:nvPr>
            <p:ph type="ftr" sz="quarter" idx="11"/>
          </p:nvPr>
        </p:nvSpPr>
        <p:spPr/>
        <p:txBody>
          <a:bodyPr/>
          <a:lstStyle/>
          <a:p>
            <a:r>
              <a:rPr lang="en-US"/>
              <a:t>
              </a:t>
            </a:r>
          </a:p>
        </p:txBody>
      </p:sp>
      <p:sp>
        <p:nvSpPr>
          <p:cNvPr id="6" name="Slide Number Placeholder 6"/>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34680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10/19/2023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86CB4B4D-7CA3-9044-876B-883B54F8677D}" type="slidenum">
              <a:rPr lang="en-NL" smtClean="0"/>
              <a:t>‹#›</a:t>
            </a:fld>
            <a:endParaRPr lang="en-NL"/>
          </a:p>
        </p:txBody>
      </p:sp>
    </p:spTree>
    <p:extLst>
      <p:ext uri="{BB962C8B-B14F-4D97-AF65-F5344CB8AC3E}">
        <p14:creationId xmlns:p14="http://schemas.microsoft.com/office/powerpoint/2010/main" val="60762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2BE451C3-0FF4-47C4-B829-773ADF60F88C}" type="datetimeFigureOut">
              <a:rPr lang="en-US" smtClean="0"/>
              <a:t>10/19/2023</a:t>
            </a:fld>
            <a:endParaRPr lang="en-US"/>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r>
              <a:rPr lang="en-US"/>
              <a:t>
              </a:t>
            </a:r>
          </a:p>
        </p:txBody>
      </p:sp>
      <p:sp>
        <p:nvSpPr>
          <p:cNvPr id="6" name="Slide Number Placeholder 5"/>
          <p:cNvSpPr>
            <a:spLocks noGrp="1"/>
          </p:cNvSpPr>
          <p:nvPr>
            <p:ph type="sldNum" sz="quarter" idx="4"/>
          </p:nvPr>
        </p:nvSpPr>
        <p:spPr>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86CB4B4D-7CA3-9044-876B-883B54F8677D}" type="slidenum">
              <a:rPr lang="en-NL" smtClean="0"/>
              <a:t>‹#›</a:t>
            </a:fld>
            <a:endParaRPr lang="en-NL"/>
          </a:p>
        </p:txBody>
      </p:sp>
    </p:spTree>
    <p:extLst>
      <p:ext uri="{BB962C8B-B14F-4D97-AF65-F5344CB8AC3E}">
        <p14:creationId xmlns:p14="http://schemas.microsoft.com/office/powerpoint/2010/main" val="2334525612"/>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F5244029-E7FC-4B4A-9809-2DC33A5165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4" y="0"/>
            <a:ext cx="9136856" cy="5143500"/>
          </a:xfrm>
          <a:prstGeom prst="rect">
            <a:avLst/>
          </a:prstGeom>
        </p:spPr>
      </p:pic>
      <p:sp>
        <p:nvSpPr>
          <p:cNvPr id="2" name="Title Placeholder 1">
            <a:extLst>
              <a:ext uri="{FF2B5EF4-FFF2-40B4-BE49-F238E27FC236}">
                <a16:creationId xmlns:a16="http://schemas.microsoft.com/office/drawing/2014/main" id="{B30AD124-D488-114C-87D5-6292C8BB7E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D22EF1-9810-1741-B780-7368A831FEA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FA8AB-9EA1-084A-8976-EA6AEE03214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2521334-4B68-1D4A-AE30-815A6D911B3F}" type="datetimeFigureOut">
              <a:rPr lang="en-US" smtClean="0"/>
              <a:t>10/19/2023</a:t>
            </a:fld>
            <a:endParaRPr lang="en-US"/>
          </a:p>
        </p:txBody>
      </p:sp>
      <p:sp>
        <p:nvSpPr>
          <p:cNvPr id="5" name="Footer Placeholder 4">
            <a:extLst>
              <a:ext uri="{FF2B5EF4-FFF2-40B4-BE49-F238E27FC236}">
                <a16:creationId xmlns:a16="http://schemas.microsoft.com/office/drawing/2014/main" id="{F657BCAC-5423-1D4B-B576-EE6546751E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A296E5-8AA6-7C46-B653-B43243E6C1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9D26EC6-E435-5A4A-96AC-01DF4DEA6A0A}"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F4E72ED-2A4F-9046-80CD-AEAF8ABBBD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72" y="0"/>
            <a:ext cx="9136856" cy="5143500"/>
          </a:xfrm>
          <a:prstGeom prst="rect">
            <a:avLst/>
          </a:prstGeom>
        </p:spPr>
      </p:pic>
    </p:spTree>
    <p:extLst>
      <p:ext uri="{BB962C8B-B14F-4D97-AF65-F5344CB8AC3E}">
        <p14:creationId xmlns:p14="http://schemas.microsoft.com/office/powerpoint/2010/main" val="429720660"/>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2.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45.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4.sv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38.svg"/><Relationship Id="rId7" Type="http://schemas.openxmlformats.org/officeDocument/2006/relationships/image" Target="../media/image48.svg"/><Relationship Id="rId12" Type="http://schemas.openxmlformats.org/officeDocument/2006/relationships/image" Target="../media/image43.png"/><Relationship Id="rId17" Type="http://schemas.openxmlformats.org/officeDocument/2006/relationships/image" Target="../media/image36.svg"/><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2.svg"/><Relationship Id="rId5" Type="http://schemas.openxmlformats.org/officeDocument/2006/relationships/image" Target="../media/image46.png"/><Relationship Id="rId15" Type="http://schemas.openxmlformats.org/officeDocument/2006/relationships/image" Target="../media/image50.svg"/><Relationship Id="rId23" Type="http://schemas.openxmlformats.org/officeDocument/2006/relationships/image" Target="../media/image40.svg"/><Relationship Id="rId10" Type="http://schemas.openxmlformats.org/officeDocument/2006/relationships/image" Target="../media/image41.png"/><Relationship Id="rId19" Type="http://schemas.openxmlformats.org/officeDocument/2006/relationships/image" Target="../media/image52.svg"/><Relationship Id="rId4" Type="http://schemas.openxmlformats.org/officeDocument/2006/relationships/image" Target="../media/image31.svg"/><Relationship Id="rId9" Type="http://schemas.openxmlformats.org/officeDocument/2006/relationships/image" Target="../media/image34.svg"/><Relationship Id="rId14" Type="http://schemas.openxmlformats.org/officeDocument/2006/relationships/image" Target="../media/image49.png"/><Relationship Id="rId22"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18" Type="http://schemas.openxmlformats.org/officeDocument/2006/relationships/image" Target="../media/image35.png"/><Relationship Id="rId26" Type="http://schemas.openxmlformats.org/officeDocument/2006/relationships/image" Target="../media/image56.png"/><Relationship Id="rId3" Type="http://schemas.openxmlformats.org/officeDocument/2006/relationships/image" Target="../media/image30.png"/><Relationship Id="rId21" Type="http://schemas.openxmlformats.org/officeDocument/2006/relationships/image" Target="../media/image55.svg"/><Relationship Id="rId7" Type="http://schemas.openxmlformats.org/officeDocument/2006/relationships/image" Target="../media/image48.svg"/><Relationship Id="rId12" Type="http://schemas.openxmlformats.org/officeDocument/2006/relationships/image" Target="../media/image41.png"/><Relationship Id="rId17" Type="http://schemas.openxmlformats.org/officeDocument/2006/relationships/image" Target="../media/image50.svg"/><Relationship Id="rId25" Type="http://schemas.openxmlformats.org/officeDocument/2006/relationships/image" Target="../media/image38.svg"/><Relationship Id="rId2" Type="http://schemas.openxmlformats.org/officeDocument/2006/relationships/notesSlide" Target="../notesSlides/notesSlide14.xml"/><Relationship Id="rId16" Type="http://schemas.openxmlformats.org/officeDocument/2006/relationships/image" Target="../media/image49.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4.svg"/><Relationship Id="rId24" Type="http://schemas.openxmlformats.org/officeDocument/2006/relationships/image" Target="../media/image37.png"/><Relationship Id="rId5" Type="http://schemas.openxmlformats.org/officeDocument/2006/relationships/image" Target="../media/image53.png"/><Relationship Id="rId15" Type="http://schemas.openxmlformats.org/officeDocument/2006/relationships/image" Target="../media/image44.svg"/><Relationship Id="rId23" Type="http://schemas.openxmlformats.org/officeDocument/2006/relationships/image" Target="../media/image52.svg"/><Relationship Id="rId10" Type="http://schemas.openxmlformats.org/officeDocument/2006/relationships/image" Target="../media/image33.png"/><Relationship Id="rId19" Type="http://schemas.openxmlformats.org/officeDocument/2006/relationships/image" Target="../media/image36.svg"/><Relationship Id="rId4" Type="http://schemas.openxmlformats.org/officeDocument/2006/relationships/image" Target="../media/image31.svg"/><Relationship Id="rId9" Type="http://schemas.openxmlformats.org/officeDocument/2006/relationships/image" Target="../media/image40.svg"/><Relationship Id="rId14" Type="http://schemas.openxmlformats.org/officeDocument/2006/relationships/image" Target="../media/image43.png"/><Relationship Id="rId22"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68.png"/><Relationship Id="rId21" Type="http://schemas.openxmlformats.org/officeDocument/2006/relationships/image" Target="../media/image10.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19.xml"/><Relationship Id="rId16" Type="http://schemas.openxmlformats.org/officeDocument/2006/relationships/diagramQuickStyle" Target="../diagrams/quickStyle7.xml"/><Relationship Id="rId20" Type="http://schemas.openxmlformats.org/officeDocument/2006/relationships/image" Target="../media/image70.png"/><Relationship Id="rId1" Type="http://schemas.openxmlformats.org/officeDocument/2006/relationships/slideLayout" Target="../slideLayouts/slideLayout20.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19" Type="http://schemas.openxmlformats.org/officeDocument/2006/relationships/image" Target="../media/image69.png"/><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78.jpe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10.png"/><Relationship Id="rId4" Type="http://schemas.openxmlformats.org/officeDocument/2006/relationships/image" Target="../media/image87.png"/><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99.jpeg"/><Relationship Id="rId3" Type="http://schemas.openxmlformats.org/officeDocument/2006/relationships/image" Target="../media/image2.png"/><Relationship Id="rId7" Type="http://schemas.openxmlformats.org/officeDocument/2006/relationships/image" Target="../media/image91.png"/><Relationship Id="rId12" Type="http://schemas.microsoft.com/office/2007/relationships/hdphoto" Target="../media/hdphoto6.wdp"/><Relationship Id="rId17" Type="http://schemas.openxmlformats.org/officeDocument/2006/relationships/image" Target="../media/image98.png"/><Relationship Id="rId2" Type="http://schemas.openxmlformats.org/officeDocument/2006/relationships/notesSlide" Target="../notesSlides/notesSlide26.xml"/><Relationship Id="rId16" Type="http://schemas.microsoft.com/office/2007/relationships/hdphoto" Target="../media/hdphoto8.wdp"/><Relationship Id="rId1" Type="http://schemas.openxmlformats.org/officeDocument/2006/relationships/slideLayout" Target="../slideLayouts/slideLayout20.xml"/><Relationship Id="rId6" Type="http://schemas.openxmlformats.org/officeDocument/2006/relationships/image" Target="../media/image5.png"/><Relationship Id="rId11" Type="http://schemas.openxmlformats.org/officeDocument/2006/relationships/image" Target="../media/image95.png"/><Relationship Id="rId5" Type="http://schemas.openxmlformats.org/officeDocument/2006/relationships/image" Target="../media/image4.pn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93.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png"/><Relationship Id="rId11" Type="http://schemas.openxmlformats.org/officeDocument/2006/relationships/image" Target="../media/image105.png"/><Relationship Id="rId5" Type="http://schemas.openxmlformats.org/officeDocument/2006/relationships/image" Target="../media/image3.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2.png"/><Relationship Id="rId9" Type="http://schemas.openxmlformats.org/officeDocument/2006/relationships/image" Target="../media/image103.png"/><Relationship Id="rId1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18" Type="http://schemas.microsoft.com/office/2007/relationships/hdphoto" Target="../media/hdphoto10.wdp"/><Relationship Id="rId26" Type="http://schemas.microsoft.com/office/2007/relationships/hdphoto" Target="../media/hdphoto14.wdp"/><Relationship Id="rId3" Type="http://schemas.openxmlformats.org/officeDocument/2006/relationships/image" Target="../media/image1.jpeg"/><Relationship Id="rId21" Type="http://schemas.openxmlformats.org/officeDocument/2006/relationships/image" Target="../media/image120.png"/><Relationship Id="rId7" Type="http://schemas.openxmlformats.org/officeDocument/2006/relationships/image" Target="../media/image5.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notesSlide" Target="../notesSlides/notesSlide29.xml"/><Relationship Id="rId16" Type="http://schemas.openxmlformats.org/officeDocument/2006/relationships/image" Target="../media/image117.png"/><Relationship Id="rId20" Type="http://schemas.microsoft.com/office/2007/relationships/hdphoto" Target="../media/hdphoto11.wdp"/><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112.png"/><Relationship Id="rId24" Type="http://schemas.microsoft.com/office/2007/relationships/hdphoto" Target="../media/hdphoto13.wdp"/><Relationship Id="rId5" Type="http://schemas.openxmlformats.org/officeDocument/2006/relationships/image" Target="../media/image3.png"/><Relationship Id="rId15" Type="http://schemas.openxmlformats.org/officeDocument/2006/relationships/image" Target="../media/image116.png"/><Relationship Id="rId23" Type="http://schemas.openxmlformats.org/officeDocument/2006/relationships/image" Target="../media/image121.png"/><Relationship Id="rId28" Type="http://schemas.microsoft.com/office/2007/relationships/hdphoto" Target="../media/hdphoto15.wdp"/><Relationship Id="rId10" Type="http://schemas.openxmlformats.org/officeDocument/2006/relationships/image" Target="../media/image111.png"/><Relationship Id="rId19" Type="http://schemas.openxmlformats.org/officeDocument/2006/relationships/image" Target="../media/image119.png"/><Relationship Id="rId4" Type="http://schemas.openxmlformats.org/officeDocument/2006/relationships/image" Target="../media/image2.png"/><Relationship Id="rId9" Type="http://schemas.openxmlformats.org/officeDocument/2006/relationships/image" Target="../media/image110.png"/><Relationship Id="rId14" Type="http://schemas.openxmlformats.org/officeDocument/2006/relationships/image" Target="../media/image115.png"/><Relationship Id="rId22" Type="http://schemas.microsoft.com/office/2007/relationships/hdphoto" Target="../media/hdphoto12.wdp"/><Relationship Id="rId27"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xml"/><Relationship Id="rId7" Type="http://schemas.openxmlformats.org/officeDocument/2006/relationships/diagramColors" Target="../diagrams/colors4.xml"/><Relationship Id="rId2" Type="http://schemas.openxmlformats.org/officeDocument/2006/relationships/slideLayout" Target="../slideLayouts/slideLayout20.xml"/><Relationship Id="rId1" Type="http://schemas.openxmlformats.org/officeDocument/2006/relationships/themeOverride" Target="../theme/themeOverride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8.png"/><Relationship Id="rId4" Type="http://schemas.openxmlformats.org/officeDocument/2006/relationships/diagramData" Target="../diagrams/data4.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FC4F6C-46BB-4AE1-A0CF-5AC08F68DCA5}"/>
              </a:ext>
            </a:extLst>
          </p:cNvPr>
          <p:cNvSpPr/>
          <p:nvPr/>
        </p:nvSpPr>
        <p:spPr>
          <a:xfrm>
            <a:off x="502921" y="3624943"/>
            <a:ext cx="2638697" cy="444137"/>
          </a:xfrm>
          <a:prstGeom prst="rect">
            <a:avLst/>
          </a:prstGeom>
          <a:solidFill>
            <a:srgbClr val="343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A" sz="1350">
              <a:solidFill>
                <a:prstClr val="white"/>
              </a:solidFill>
              <a:latin typeface="Calibri" panose="020F0502020204030204"/>
            </a:endParaRPr>
          </a:p>
        </p:txBody>
      </p:sp>
      <p:pic>
        <p:nvPicPr>
          <p:cNvPr id="5" name="Picture 4" descr="A picture containing drawing, light, sign&#10;&#10;Description automatically generated">
            <a:extLst>
              <a:ext uri="{FF2B5EF4-FFF2-40B4-BE49-F238E27FC236}">
                <a16:creationId xmlns:a16="http://schemas.microsoft.com/office/drawing/2014/main" id="{E2935905-93F2-4953-B201-C0E75735E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7" y="66713"/>
            <a:ext cx="2796456" cy="938730"/>
          </a:xfrm>
          <a:prstGeom prst="rect">
            <a:avLst/>
          </a:prstGeom>
        </p:spPr>
      </p:pic>
      <p:sp>
        <p:nvSpPr>
          <p:cNvPr id="7" name="Title 1">
            <a:extLst>
              <a:ext uri="{FF2B5EF4-FFF2-40B4-BE49-F238E27FC236}">
                <a16:creationId xmlns:a16="http://schemas.microsoft.com/office/drawing/2014/main" id="{9A16350F-7CEE-43E5-8D82-E2FD41A23A0A}"/>
              </a:ext>
            </a:extLst>
          </p:cNvPr>
          <p:cNvSpPr>
            <a:spLocks noGrp="1"/>
          </p:cNvSpPr>
          <p:nvPr>
            <p:ph type="ctrTitle"/>
          </p:nvPr>
        </p:nvSpPr>
        <p:spPr>
          <a:xfrm>
            <a:off x="574288" y="2933700"/>
            <a:ext cx="6858000" cy="744199"/>
          </a:xfrm>
        </p:spPr>
        <p:txBody>
          <a:bodyPr>
            <a:noAutofit/>
          </a:bodyPr>
          <a:lstStyle/>
          <a:p>
            <a:r>
              <a:rPr lang="en-CA" sz="5400"/>
              <a:t>MP UNIVERSITY</a:t>
            </a:r>
          </a:p>
        </p:txBody>
      </p:sp>
      <p:sp>
        <p:nvSpPr>
          <p:cNvPr id="8" name="Subtitle 2">
            <a:extLst>
              <a:ext uri="{FF2B5EF4-FFF2-40B4-BE49-F238E27FC236}">
                <a16:creationId xmlns:a16="http://schemas.microsoft.com/office/drawing/2014/main" id="{C392D874-7D30-4626-8F4E-FB49411EC59C}"/>
              </a:ext>
            </a:extLst>
          </p:cNvPr>
          <p:cNvSpPr>
            <a:spLocks noGrp="1"/>
          </p:cNvSpPr>
          <p:nvPr>
            <p:ph type="subTitle" idx="1"/>
          </p:nvPr>
        </p:nvSpPr>
        <p:spPr>
          <a:xfrm>
            <a:off x="574288" y="4022948"/>
            <a:ext cx="7839308" cy="744198"/>
          </a:xfrm>
        </p:spPr>
        <p:txBody>
          <a:bodyPr>
            <a:normAutofit/>
          </a:bodyPr>
          <a:lstStyle/>
          <a:p>
            <a:r>
              <a:rPr lang="en-CA" sz="2400"/>
              <a:t>THURSDAY OCTOBER 19</a:t>
            </a:r>
          </a:p>
        </p:txBody>
      </p:sp>
      <p:pic>
        <p:nvPicPr>
          <p:cNvPr id="2" name="Picture 1" descr="A black and white sign&#10;&#10;Description automatically generated with low confidence">
            <a:extLst>
              <a:ext uri="{FF2B5EF4-FFF2-40B4-BE49-F238E27FC236}">
                <a16:creationId xmlns:a16="http://schemas.microsoft.com/office/drawing/2014/main" id="{F446DABF-CFBA-DD70-B988-0D19677CC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037" y="190601"/>
            <a:ext cx="3236323" cy="690955"/>
          </a:xfrm>
          <a:prstGeom prst="rect">
            <a:avLst/>
          </a:prstGeom>
        </p:spPr>
      </p:pic>
      <p:pic>
        <p:nvPicPr>
          <p:cNvPr id="3" name="Bildobjekt 5" descr="En bild som visar text, clipart, vektorgrafik, tecken&#10;&#10;Automatiskt genererad beskrivning">
            <a:extLst>
              <a:ext uri="{FF2B5EF4-FFF2-40B4-BE49-F238E27FC236}">
                <a16:creationId xmlns:a16="http://schemas.microsoft.com/office/drawing/2014/main" id="{46D570B7-7434-5319-7D13-52C52E2D4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48" y="1229162"/>
            <a:ext cx="2350294"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up of a logo&#10;&#10;Description automatically generated">
            <a:extLst>
              <a:ext uri="{FF2B5EF4-FFF2-40B4-BE49-F238E27FC236}">
                <a16:creationId xmlns:a16="http://schemas.microsoft.com/office/drawing/2014/main" id="{6C833D57-8A11-24C4-858E-ECBB7D81B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075" y="1162651"/>
            <a:ext cx="3134246" cy="747384"/>
          </a:xfrm>
          <a:prstGeom prst="rect">
            <a:avLst/>
          </a:prstGeom>
        </p:spPr>
      </p:pic>
    </p:spTree>
    <p:extLst>
      <p:ext uri="{BB962C8B-B14F-4D97-AF65-F5344CB8AC3E}">
        <p14:creationId xmlns:p14="http://schemas.microsoft.com/office/powerpoint/2010/main" val="100074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3690438" y="330856"/>
            <a:ext cx="4395096" cy="1050398"/>
          </a:xfrm>
        </p:spPr>
        <p:txBody>
          <a:bodyPr vert="horz" lIns="91440" tIns="45720" rIns="91440" bIns="45720" rtlCol="0" anchor="t">
            <a:normAutofit/>
          </a:bodyPr>
          <a:lstStyle/>
          <a:p>
            <a:pPr defTabSz="457200">
              <a:lnSpc>
                <a:spcPct val="90000"/>
              </a:lnSpc>
            </a:pPr>
            <a:r>
              <a:rPr lang="en-US" sz="3300">
                <a:solidFill>
                  <a:srgbClr val="FFFF00"/>
                </a:solidFill>
              </a:rPr>
              <a:t>What do we need?</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1281" y="-1179"/>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Icon&#10;&#10;Description automatically generated with medium confidence">
            <a:extLst>
              <a:ext uri="{FF2B5EF4-FFF2-40B4-BE49-F238E27FC236}">
                <a16:creationId xmlns:a16="http://schemas.microsoft.com/office/drawing/2014/main" id="{938B6574-B18B-06CB-7D09-8F5F73CD4452}"/>
              </a:ext>
            </a:extLst>
          </p:cNvPr>
          <p:cNvPicPr>
            <a:picLocks noChangeAspect="1"/>
          </p:cNvPicPr>
          <p:nvPr/>
        </p:nvPicPr>
        <p:blipFill rotWithShape="1">
          <a:blip r:embed="rId8"/>
          <a:srcRect l="29514" r="16462"/>
          <a:stretch/>
        </p:blipFill>
        <p:spPr>
          <a:xfrm>
            <a:off x="2" y="10"/>
            <a:ext cx="3729824" cy="5143490"/>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3" name="Text Placeholder 2">
            <a:extLst>
              <a:ext uri="{FF2B5EF4-FFF2-40B4-BE49-F238E27FC236}">
                <a16:creationId xmlns:a16="http://schemas.microsoft.com/office/drawing/2014/main" id="{0A9A0DA3-D6F5-4E55-822D-E59A8C4AC7AC}"/>
              </a:ext>
            </a:extLst>
          </p:cNvPr>
          <p:cNvSpPr>
            <a:spLocks noGrp="1"/>
          </p:cNvSpPr>
          <p:nvPr>
            <p:ph type="body" sz="quarter" idx="10"/>
          </p:nvPr>
        </p:nvSpPr>
        <p:spPr>
          <a:xfrm>
            <a:off x="3690439" y="1257300"/>
            <a:ext cx="5266526" cy="3146611"/>
          </a:xfrm>
        </p:spPr>
        <p:txBody>
          <a:bodyPr vert="horz" lIns="91440" tIns="45720" rIns="91440" bIns="45720" rtlCol="0">
            <a:noAutofit/>
          </a:bodyPr>
          <a:lstStyle/>
          <a:p>
            <a:pPr defTabSz="457200">
              <a:spcBef>
                <a:spcPts val="1000"/>
              </a:spcBef>
            </a:pPr>
            <a:r>
              <a:rPr lang="en-US" sz="1800" b="1"/>
              <a:t>Connectivity On-Prem &lt;-&gt; Azure</a:t>
            </a:r>
          </a:p>
          <a:p>
            <a:pPr defTabSz="457200">
              <a:spcBef>
                <a:spcPts val="1000"/>
              </a:spcBef>
            </a:pPr>
            <a:r>
              <a:rPr lang="en-US" sz="1800" b="1"/>
              <a:t>Some On-Prem prerequisites</a:t>
            </a:r>
          </a:p>
          <a:p>
            <a:pPr defTabSz="457200">
              <a:spcBef>
                <a:spcPts val="1000"/>
              </a:spcBef>
            </a:pPr>
            <a:r>
              <a:rPr lang="en-US" sz="1800" b="1"/>
              <a:t>Some Azure prerequisites</a:t>
            </a:r>
          </a:p>
          <a:p>
            <a:pPr marL="11112" indent="0" defTabSz="457200">
              <a:spcBef>
                <a:spcPts val="1000"/>
              </a:spcBef>
              <a:buNone/>
            </a:pPr>
            <a:r>
              <a:rPr lang="en-US" sz="1800" b="1"/>
              <a:t>And</a:t>
            </a:r>
          </a:p>
          <a:p>
            <a:pPr defTabSz="457200">
              <a:spcBef>
                <a:spcPts val="1000"/>
              </a:spcBef>
            </a:pPr>
            <a:r>
              <a:rPr lang="en-US" sz="1800" b="1"/>
              <a:t>Install SCOM MI</a:t>
            </a:r>
          </a:p>
          <a:p>
            <a:pPr defTabSz="457200">
              <a:spcBef>
                <a:spcPts val="1000"/>
              </a:spcBef>
            </a:pPr>
            <a:r>
              <a:rPr lang="en-US" sz="1800" b="1"/>
              <a:t>Do the important things (Agents and MPs)</a:t>
            </a:r>
          </a:p>
        </p:txBody>
      </p:sp>
    </p:spTree>
    <p:extLst>
      <p:ext uri="{BB962C8B-B14F-4D97-AF65-F5344CB8AC3E}">
        <p14:creationId xmlns:p14="http://schemas.microsoft.com/office/powerpoint/2010/main" val="22351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0B614-8D51-BCAA-C243-9187A91281B2}"/>
              </a:ext>
            </a:extLst>
          </p:cNvPr>
          <p:cNvSpPr/>
          <p:nvPr/>
        </p:nvSpPr>
        <p:spPr>
          <a:xfrm>
            <a:off x="183333" y="312345"/>
            <a:ext cx="2396903" cy="309945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0FA110AA-B998-49DB-1A92-47217DF8B029}"/>
              </a:ext>
            </a:extLst>
          </p:cNvPr>
          <p:cNvSpPr/>
          <p:nvPr/>
        </p:nvSpPr>
        <p:spPr>
          <a:xfrm>
            <a:off x="3944132" y="312343"/>
            <a:ext cx="4700320" cy="4171540"/>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45ED7DCD-A0F8-4A48-8015-56EABE3580F1}"/>
              </a:ext>
            </a:extLst>
          </p:cNvPr>
          <p:cNvSpPr/>
          <p:nvPr/>
        </p:nvSpPr>
        <p:spPr>
          <a:xfrm>
            <a:off x="5779986" y="1231583"/>
            <a:ext cx="2579107" cy="1365962"/>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6B820C0A-A6A5-1182-48A4-6E3DDC1C4614}"/>
              </a:ext>
            </a:extLst>
          </p:cNvPr>
          <p:cNvSpPr/>
          <p:nvPr/>
        </p:nvSpPr>
        <p:spPr>
          <a:xfrm>
            <a:off x="5949710" y="3262272"/>
            <a:ext cx="2554208" cy="1179544"/>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F50F83E1-C399-A729-112B-C166C6B2F505}"/>
              </a:ext>
            </a:extLst>
          </p:cNvPr>
          <p:cNvSpPr/>
          <p:nvPr/>
        </p:nvSpPr>
        <p:spPr>
          <a:xfrm>
            <a:off x="2580238" y="1548142"/>
            <a:ext cx="556788"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r>
              <a:rPr lang="en-US" sz="1350" b="1" kern="1200">
                <a:solidFill>
                  <a:prstClr val="black"/>
                </a:solidFill>
                <a:latin typeface="Calibri" panose="020F0502020204030204"/>
              </a:rPr>
              <a:t>VPN</a:t>
            </a:r>
            <a:endParaRPr lang="en-NL" sz="1350" b="1" kern="1200">
              <a:solidFill>
                <a:prstClr val="black"/>
              </a:solidFill>
              <a:latin typeface="Calibri" panose="020F0502020204030204"/>
            </a:endParaRPr>
          </a:p>
        </p:txBody>
      </p:sp>
      <p:sp>
        <p:nvSpPr>
          <p:cNvPr id="11" name="TextBox 10">
            <a:extLst>
              <a:ext uri="{FF2B5EF4-FFF2-40B4-BE49-F238E27FC236}">
                <a16:creationId xmlns:a16="http://schemas.microsoft.com/office/drawing/2014/main" id="{846050BB-2794-DD2D-A195-4DDA668F31FE}"/>
              </a:ext>
            </a:extLst>
          </p:cNvPr>
          <p:cNvSpPr txBox="1"/>
          <p:nvPr/>
        </p:nvSpPr>
        <p:spPr>
          <a:xfrm>
            <a:off x="1647234" y="2320546"/>
            <a:ext cx="1105367" cy="323165"/>
          </a:xfrm>
          <a:prstGeom prst="rect">
            <a:avLst/>
          </a:prstGeom>
          <a:noFill/>
        </p:spPr>
        <p:txBody>
          <a:bodyPr wrap="square" rtlCol="0">
            <a:spAutoFit/>
          </a:bodyPr>
          <a:lstStyle/>
          <a:p>
            <a:pPr defTabSz="685800"/>
            <a:r>
              <a:rPr lang="en-US" sz="1500" b="1">
                <a:solidFill>
                  <a:prstClr val="black"/>
                </a:solidFill>
                <a:latin typeface="Calibri" panose="020F0502020204030204"/>
              </a:rPr>
              <a:t>10.254.x.x</a:t>
            </a:r>
            <a:endParaRPr lang="en-NL" sz="1500" b="1">
              <a:solidFill>
                <a:prstClr val="black"/>
              </a:solidFill>
              <a:latin typeface="Calibri" panose="020F0502020204030204"/>
            </a:endParaRPr>
          </a:p>
        </p:txBody>
      </p:sp>
      <p:sp>
        <p:nvSpPr>
          <p:cNvPr id="12" name="TextBox 11">
            <a:extLst>
              <a:ext uri="{FF2B5EF4-FFF2-40B4-BE49-F238E27FC236}">
                <a16:creationId xmlns:a16="http://schemas.microsoft.com/office/drawing/2014/main" id="{F828600A-5CC8-A22C-8CC9-2767253DB08E}"/>
              </a:ext>
            </a:extLst>
          </p:cNvPr>
          <p:cNvSpPr txBox="1"/>
          <p:nvPr/>
        </p:nvSpPr>
        <p:spPr>
          <a:xfrm>
            <a:off x="3944133" y="2320546"/>
            <a:ext cx="1105367" cy="323165"/>
          </a:xfrm>
          <a:prstGeom prst="rect">
            <a:avLst/>
          </a:prstGeom>
          <a:noFill/>
        </p:spPr>
        <p:txBody>
          <a:bodyPr wrap="square" rtlCol="0">
            <a:spAutoFit/>
          </a:bodyPr>
          <a:lstStyle/>
          <a:p>
            <a:pPr defTabSz="685800"/>
            <a:r>
              <a:rPr lang="en-US" sz="1500" b="1">
                <a:solidFill>
                  <a:prstClr val="black"/>
                </a:solidFill>
                <a:latin typeface="Calibri" panose="020F0502020204030204"/>
              </a:rPr>
              <a:t>10.250.x.x</a:t>
            </a:r>
            <a:endParaRPr lang="en-NL" sz="1500" b="1">
              <a:solidFill>
                <a:prstClr val="black"/>
              </a:solidFill>
              <a:latin typeface="Calibri" panose="020F0502020204030204"/>
            </a:endParaRPr>
          </a:p>
        </p:txBody>
      </p:sp>
      <p:sp>
        <p:nvSpPr>
          <p:cNvPr id="17" name="TextBox 16">
            <a:extLst>
              <a:ext uri="{FF2B5EF4-FFF2-40B4-BE49-F238E27FC236}">
                <a16:creationId xmlns:a16="http://schemas.microsoft.com/office/drawing/2014/main" id="{20496E93-443F-0007-DEE8-C59A0F09A27C}"/>
              </a:ext>
            </a:extLst>
          </p:cNvPr>
          <p:cNvSpPr txBox="1"/>
          <p:nvPr/>
        </p:nvSpPr>
        <p:spPr>
          <a:xfrm>
            <a:off x="5779986" y="2311612"/>
            <a:ext cx="1381786" cy="300082"/>
          </a:xfrm>
          <a:prstGeom prst="rect">
            <a:avLst/>
          </a:prstGeom>
          <a:noFill/>
        </p:spPr>
        <p:txBody>
          <a:bodyPr wrap="square" rtlCol="0">
            <a:spAutoFit/>
          </a:bodyPr>
          <a:lstStyle/>
          <a:p>
            <a:pPr defTabSz="685800"/>
            <a:r>
              <a:rPr lang="en-US" sz="1350" b="1">
                <a:solidFill>
                  <a:prstClr val="black"/>
                </a:solidFill>
                <a:latin typeface="Calibri" panose="020F0502020204030204"/>
              </a:rPr>
              <a:t>10.250.1.0/27</a:t>
            </a:r>
            <a:endParaRPr lang="en-NL" sz="1350" b="1">
              <a:solidFill>
                <a:prstClr val="black"/>
              </a:solidFill>
              <a:latin typeface="Calibri" panose="020F0502020204030204"/>
            </a:endParaRPr>
          </a:p>
        </p:txBody>
      </p:sp>
      <p:sp>
        <p:nvSpPr>
          <p:cNvPr id="18" name="TextBox 17">
            <a:extLst>
              <a:ext uri="{FF2B5EF4-FFF2-40B4-BE49-F238E27FC236}">
                <a16:creationId xmlns:a16="http://schemas.microsoft.com/office/drawing/2014/main" id="{D692C56F-9F19-3ECF-FEEA-ECB854925A4C}"/>
              </a:ext>
            </a:extLst>
          </p:cNvPr>
          <p:cNvSpPr txBox="1"/>
          <p:nvPr/>
        </p:nvSpPr>
        <p:spPr>
          <a:xfrm>
            <a:off x="5949711" y="4201344"/>
            <a:ext cx="1381786" cy="300082"/>
          </a:xfrm>
          <a:prstGeom prst="rect">
            <a:avLst/>
          </a:prstGeom>
          <a:noFill/>
        </p:spPr>
        <p:txBody>
          <a:bodyPr wrap="square" rtlCol="0">
            <a:spAutoFit/>
          </a:bodyPr>
          <a:lstStyle/>
          <a:p>
            <a:pPr defTabSz="685800"/>
            <a:r>
              <a:rPr lang="en-US" sz="1350" b="1">
                <a:solidFill>
                  <a:prstClr val="black"/>
                </a:solidFill>
                <a:latin typeface="Calibri" panose="020F0502020204030204"/>
              </a:rPr>
              <a:t>10.250.1.32/27</a:t>
            </a:r>
            <a:endParaRPr lang="en-NL" sz="1350" b="1">
              <a:solidFill>
                <a:prstClr val="black"/>
              </a:solidFill>
              <a:latin typeface="Calibri" panose="020F0502020204030204"/>
            </a:endParaRPr>
          </a:p>
        </p:txBody>
      </p:sp>
      <p:sp>
        <p:nvSpPr>
          <p:cNvPr id="24" name="TextBox 23">
            <a:extLst>
              <a:ext uri="{FF2B5EF4-FFF2-40B4-BE49-F238E27FC236}">
                <a16:creationId xmlns:a16="http://schemas.microsoft.com/office/drawing/2014/main" id="{45A6B301-2F09-A642-1FE0-D32DB24CBB86}"/>
              </a:ext>
            </a:extLst>
          </p:cNvPr>
          <p:cNvSpPr txBox="1"/>
          <p:nvPr/>
        </p:nvSpPr>
        <p:spPr>
          <a:xfrm>
            <a:off x="4334828" y="1594186"/>
            <a:ext cx="1216848" cy="715581"/>
          </a:xfrm>
          <a:prstGeom prst="rect">
            <a:avLst/>
          </a:prstGeom>
          <a:noFill/>
          <a:ln w="12700">
            <a:solidFill>
              <a:schemeClr val="tx1"/>
            </a:solidFill>
          </a:ln>
        </p:spPr>
        <p:txBody>
          <a:bodyPr wrap="square" rtlCol="0">
            <a:spAutoFit/>
          </a:bodyPr>
          <a:lstStyle/>
          <a:p>
            <a:pPr algn="ctr" defTabSz="685800"/>
            <a:br>
              <a:rPr lang="en-US" sz="1350" b="1">
                <a:solidFill>
                  <a:prstClr val="black"/>
                </a:solidFill>
                <a:latin typeface="Calibri" panose="020F0502020204030204"/>
              </a:rPr>
            </a:br>
            <a:r>
              <a:rPr lang="en-US" sz="1350" b="1" err="1">
                <a:solidFill>
                  <a:prstClr val="black"/>
                </a:solidFill>
                <a:latin typeface="Calibri" panose="020F0502020204030204"/>
              </a:rPr>
              <a:t>VNet</a:t>
            </a:r>
            <a:br>
              <a:rPr lang="en-US" sz="1350" b="1">
                <a:solidFill>
                  <a:prstClr val="black"/>
                </a:solidFill>
                <a:latin typeface="Calibri" panose="020F0502020204030204"/>
              </a:rPr>
            </a:br>
            <a:r>
              <a:rPr lang="en-US" sz="1350" b="1">
                <a:solidFill>
                  <a:prstClr val="black"/>
                </a:solidFill>
                <a:latin typeface="Calibri" panose="020F0502020204030204"/>
              </a:rPr>
              <a:t>10.250.1.x /24</a:t>
            </a:r>
            <a:endParaRPr lang="en-NL" sz="1350" b="1">
              <a:solidFill>
                <a:prstClr val="black"/>
              </a:solidFill>
              <a:latin typeface="Calibri" panose="020F0502020204030204"/>
            </a:endParaRPr>
          </a:p>
        </p:txBody>
      </p:sp>
      <p:cxnSp>
        <p:nvCxnSpPr>
          <p:cNvPr id="26" name="Straight Connector 25">
            <a:extLst>
              <a:ext uri="{FF2B5EF4-FFF2-40B4-BE49-F238E27FC236}">
                <a16:creationId xmlns:a16="http://schemas.microsoft.com/office/drawing/2014/main" id="{BF75A376-644B-F90E-1143-888FA643B3E2}"/>
              </a:ext>
            </a:extLst>
          </p:cNvPr>
          <p:cNvCxnSpPr>
            <a:cxnSpLocks/>
          </p:cNvCxnSpPr>
          <p:nvPr/>
        </p:nvCxnSpPr>
        <p:spPr>
          <a:xfrm flipH="1">
            <a:off x="5551676" y="1893271"/>
            <a:ext cx="2283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9DDD7-8C02-AB54-AF9B-1A8CBFD8596C}"/>
              </a:ext>
            </a:extLst>
          </p:cNvPr>
          <p:cNvCxnSpPr>
            <a:cxnSpLocks/>
          </p:cNvCxnSpPr>
          <p:nvPr/>
        </p:nvCxnSpPr>
        <p:spPr>
          <a:xfrm>
            <a:off x="5483518" y="2286683"/>
            <a:ext cx="455775" cy="106496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8" name="Graphic 37" descr="Cloud with solid fill">
            <a:extLst>
              <a:ext uri="{FF2B5EF4-FFF2-40B4-BE49-F238E27FC236}">
                <a16:creationId xmlns:a16="http://schemas.microsoft.com/office/drawing/2014/main" id="{584339D3-AE93-9F1F-1064-7B9F8D8792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3544" y="6300"/>
            <a:ext cx="833785" cy="833785"/>
          </a:xfrm>
          <a:prstGeom prst="rect">
            <a:avLst/>
          </a:prstGeom>
        </p:spPr>
      </p:pic>
      <p:sp>
        <p:nvSpPr>
          <p:cNvPr id="2" name="TextBox 1">
            <a:extLst>
              <a:ext uri="{FF2B5EF4-FFF2-40B4-BE49-F238E27FC236}">
                <a16:creationId xmlns:a16="http://schemas.microsoft.com/office/drawing/2014/main" id="{8598370F-ED88-41EA-CEAA-7395534A3877}"/>
              </a:ext>
            </a:extLst>
          </p:cNvPr>
          <p:cNvSpPr txBox="1"/>
          <p:nvPr/>
        </p:nvSpPr>
        <p:spPr>
          <a:xfrm>
            <a:off x="2176595" y="-35914"/>
            <a:ext cx="3685430" cy="323165"/>
          </a:xfrm>
          <a:prstGeom prst="rect">
            <a:avLst/>
          </a:prstGeom>
          <a:noFill/>
        </p:spPr>
        <p:txBody>
          <a:bodyPr wrap="square" rtlCol="0">
            <a:spAutoFit/>
          </a:bodyPr>
          <a:lstStyle/>
          <a:p>
            <a:pPr defTabSz="685800"/>
            <a:r>
              <a:rPr lang="en-US" sz="1500" b="1">
                <a:solidFill>
                  <a:schemeClr val="accent3">
                    <a:lumMod val="40000"/>
                    <a:lumOff val="60000"/>
                  </a:schemeClr>
                </a:solidFill>
                <a:latin typeface="Calibri" panose="020F0502020204030204"/>
              </a:rPr>
              <a:t>SCOM Managed Instance design sketch</a:t>
            </a:r>
            <a:endParaRPr lang="en-NL" sz="1500" b="1">
              <a:solidFill>
                <a:schemeClr val="accent3">
                  <a:lumMod val="40000"/>
                  <a:lumOff val="60000"/>
                </a:schemeClr>
              </a:solidFill>
              <a:latin typeface="Calibri" panose="020F0502020204030204"/>
            </a:endParaRPr>
          </a:p>
        </p:txBody>
      </p:sp>
      <p:pic>
        <p:nvPicPr>
          <p:cNvPr id="14" name="Picture 13" descr="Logo&#10;&#10;Description automatically generated">
            <a:extLst>
              <a:ext uri="{FF2B5EF4-FFF2-40B4-BE49-F238E27FC236}">
                <a16:creationId xmlns:a16="http://schemas.microsoft.com/office/drawing/2014/main" id="{37943871-F2E4-C7BF-2FFA-F65082A82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59" y="4341755"/>
            <a:ext cx="2084616" cy="459975"/>
          </a:xfrm>
          <a:prstGeom prst="rect">
            <a:avLst/>
          </a:prstGeom>
        </p:spPr>
      </p:pic>
      <p:pic>
        <p:nvPicPr>
          <p:cNvPr id="41" name="Graphic 40">
            <a:extLst>
              <a:ext uri="{FF2B5EF4-FFF2-40B4-BE49-F238E27FC236}">
                <a16:creationId xmlns:a16="http://schemas.microsoft.com/office/drawing/2014/main" id="{5243EEF3-8AB3-537B-676F-F86CC43F3D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1610" y="1526029"/>
            <a:ext cx="402160" cy="402160"/>
          </a:xfrm>
          <a:prstGeom prst="rect">
            <a:avLst/>
          </a:prstGeom>
        </p:spPr>
      </p:pic>
      <p:pic>
        <p:nvPicPr>
          <p:cNvPr id="49" name="Graphic 48">
            <a:extLst>
              <a:ext uri="{FF2B5EF4-FFF2-40B4-BE49-F238E27FC236}">
                <a16:creationId xmlns:a16="http://schemas.microsoft.com/office/drawing/2014/main" id="{E41E9968-DAD8-3A45-70A8-4419F6279B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7265" y="1161236"/>
            <a:ext cx="323875" cy="323875"/>
          </a:xfrm>
          <a:prstGeom prst="rect">
            <a:avLst/>
          </a:prstGeom>
        </p:spPr>
      </p:pic>
      <p:pic>
        <p:nvPicPr>
          <p:cNvPr id="52" name="Graphic 51">
            <a:extLst>
              <a:ext uri="{FF2B5EF4-FFF2-40B4-BE49-F238E27FC236}">
                <a16:creationId xmlns:a16="http://schemas.microsoft.com/office/drawing/2014/main" id="{9494413A-4721-219B-3D3F-8B4E67F311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7685" y="3201662"/>
            <a:ext cx="375761" cy="375761"/>
          </a:xfrm>
          <a:prstGeom prst="rect">
            <a:avLst/>
          </a:prstGeom>
        </p:spPr>
      </p:pic>
      <p:pic>
        <p:nvPicPr>
          <p:cNvPr id="60" name="Graphic 59">
            <a:extLst>
              <a:ext uri="{FF2B5EF4-FFF2-40B4-BE49-F238E27FC236}">
                <a16:creationId xmlns:a16="http://schemas.microsoft.com/office/drawing/2014/main" id="{32B72C18-4DD8-1F15-D62A-198176BA77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37152" y="1378108"/>
            <a:ext cx="309929" cy="309929"/>
          </a:xfrm>
          <a:prstGeom prst="rect">
            <a:avLst/>
          </a:prstGeom>
        </p:spPr>
      </p:pic>
      <p:sp>
        <p:nvSpPr>
          <p:cNvPr id="3" name="TextBox 2">
            <a:extLst>
              <a:ext uri="{FF2B5EF4-FFF2-40B4-BE49-F238E27FC236}">
                <a16:creationId xmlns:a16="http://schemas.microsoft.com/office/drawing/2014/main" id="{3BC79A4B-D438-0106-70AA-B34681F17808}"/>
              </a:ext>
            </a:extLst>
          </p:cNvPr>
          <p:cNvSpPr txBox="1"/>
          <p:nvPr/>
        </p:nvSpPr>
        <p:spPr>
          <a:xfrm>
            <a:off x="349370" y="744029"/>
            <a:ext cx="1933904" cy="1477328"/>
          </a:xfrm>
          <a:prstGeom prst="rect">
            <a:avLst/>
          </a:prstGeom>
          <a:noFill/>
        </p:spPr>
        <p:txBody>
          <a:bodyPr wrap="square" rtlCol="0">
            <a:spAutoFit/>
          </a:bodyPr>
          <a:lstStyle/>
          <a:p>
            <a:pPr defTabSz="685800"/>
            <a:r>
              <a:rPr lang="en-GB" sz="3000" b="1">
                <a:solidFill>
                  <a:srgbClr val="7030A0"/>
                </a:solidFill>
                <a:latin typeface="Calibri" panose="020F0502020204030204"/>
              </a:rPr>
              <a:t>On-Prem and AD live here!</a:t>
            </a:r>
            <a:endParaRPr lang="en-NL" sz="3000" b="1">
              <a:solidFill>
                <a:srgbClr val="7030A0"/>
              </a:solidFill>
              <a:latin typeface="Calibri" panose="020F0502020204030204"/>
            </a:endParaRPr>
          </a:p>
        </p:txBody>
      </p:sp>
      <p:sp>
        <p:nvSpPr>
          <p:cNvPr id="32" name="TextBox 31">
            <a:extLst>
              <a:ext uri="{FF2B5EF4-FFF2-40B4-BE49-F238E27FC236}">
                <a16:creationId xmlns:a16="http://schemas.microsoft.com/office/drawing/2014/main" id="{53533E7A-EBE9-85E4-F85A-7057BD4E9025}"/>
              </a:ext>
            </a:extLst>
          </p:cNvPr>
          <p:cNvSpPr txBox="1"/>
          <p:nvPr/>
        </p:nvSpPr>
        <p:spPr>
          <a:xfrm>
            <a:off x="6710548" y="3242190"/>
            <a:ext cx="1933904" cy="1015663"/>
          </a:xfrm>
          <a:prstGeom prst="rect">
            <a:avLst/>
          </a:prstGeom>
          <a:noFill/>
        </p:spPr>
        <p:txBody>
          <a:bodyPr wrap="square" rtlCol="0">
            <a:spAutoFit/>
          </a:bodyPr>
          <a:lstStyle/>
          <a:p>
            <a:pPr defTabSz="685800"/>
            <a:r>
              <a:rPr lang="en-GB" sz="3000" b="1">
                <a:solidFill>
                  <a:srgbClr val="7030A0"/>
                </a:solidFill>
                <a:latin typeface="Calibri" panose="020F0502020204030204"/>
              </a:rPr>
              <a:t>SQL MI here!</a:t>
            </a:r>
            <a:endParaRPr lang="en-NL" sz="3000" b="1">
              <a:solidFill>
                <a:srgbClr val="7030A0"/>
              </a:solidFill>
              <a:latin typeface="Calibri" panose="020F0502020204030204"/>
            </a:endParaRPr>
          </a:p>
        </p:txBody>
      </p:sp>
      <p:sp>
        <p:nvSpPr>
          <p:cNvPr id="33" name="TextBox 32">
            <a:extLst>
              <a:ext uri="{FF2B5EF4-FFF2-40B4-BE49-F238E27FC236}">
                <a16:creationId xmlns:a16="http://schemas.microsoft.com/office/drawing/2014/main" id="{B9F5FC5E-F3D2-ACAF-83CC-96947AB93B18}"/>
              </a:ext>
            </a:extLst>
          </p:cNvPr>
          <p:cNvSpPr txBox="1"/>
          <p:nvPr/>
        </p:nvSpPr>
        <p:spPr>
          <a:xfrm>
            <a:off x="6414772" y="1278216"/>
            <a:ext cx="1933904" cy="1015663"/>
          </a:xfrm>
          <a:prstGeom prst="rect">
            <a:avLst/>
          </a:prstGeom>
          <a:noFill/>
        </p:spPr>
        <p:txBody>
          <a:bodyPr wrap="square" rtlCol="0">
            <a:spAutoFit/>
          </a:bodyPr>
          <a:lstStyle/>
          <a:p>
            <a:pPr defTabSz="685800"/>
            <a:r>
              <a:rPr lang="en-GB" sz="3000" b="1">
                <a:solidFill>
                  <a:srgbClr val="7030A0"/>
                </a:solidFill>
                <a:latin typeface="Calibri" panose="020F0502020204030204"/>
              </a:rPr>
              <a:t>SCOM MI here!</a:t>
            </a:r>
            <a:endParaRPr lang="en-NL" sz="3000" b="1">
              <a:solidFill>
                <a:srgbClr val="7030A0"/>
              </a:solidFill>
              <a:latin typeface="Calibri" panose="020F0502020204030204"/>
            </a:endParaRPr>
          </a:p>
        </p:txBody>
      </p:sp>
      <p:sp>
        <p:nvSpPr>
          <p:cNvPr id="8" name="Rectangle 7">
            <a:extLst>
              <a:ext uri="{FF2B5EF4-FFF2-40B4-BE49-F238E27FC236}">
                <a16:creationId xmlns:a16="http://schemas.microsoft.com/office/drawing/2014/main" id="{A508535A-4554-CCB6-C50A-A9650B708091}"/>
              </a:ext>
            </a:extLst>
          </p:cNvPr>
          <p:cNvSpPr/>
          <p:nvPr/>
        </p:nvSpPr>
        <p:spPr>
          <a:xfrm>
            <a:off x="3527723" y="1534363"/>
            <a:ext cx="660060"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black"/>
                </a:solidFill>
                <a:latin typeface="Calibri" panose="020F0502020204030204"/>
              </a:rPr>
              <a:t>VWAN</a:t>
            </a:r>
            <a:endParaRPr lang="en-NL" sz="1350" b="1">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33B19D91-3DED-F572-8930-35909CBCF87E}"/>
              </a:ext>
            </a:extLst>
          </p:cNvPr>
          <p:cNvCxnSpPr>
            <a:cxnSpLocks/>
            <a:endCxn id="8" idx="1"/>
          </p:cNvCxnSpPr>
          <p:nvPr/>
        </p:nvCxnSpPr>
        <p:spPr>
          <a:xfrm flipV="1">
            <a:off x="3137026" y="1928189"/>
            <a:ext cx="390697" cy="1377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450CCC-0915-56CE-0C1D-68F12C595B80}"/>
              </a:ext>
            </a:extLst>
          </p:cNvPr>
          <p:cNvCxnSpPr>
            <a:cxnSpLocks/>
            <a:stCxn id="8" idx="3"/>
          </p:cNvCxnSpPr>
          <p:nvPr/>
        </p:nvCxnSpPr>
        <p:spPr>
          <a:xfrm>
            <a:off x="4187783" y="1928189"/>
            <a:ext cx="147045" cy="2378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7A62E39-E443-54CF-5C7F-0149327A93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36391" y="1330644"/>
            <a:ext cx="455945" cy="455945"/>
          </a:xfrm>
          <a:prstGeom prst="rect">
            <a:avLst/>
          </a:prstGeom>
        </p:spPr>
      </p:pic>
      <p:sp>
        <p:nvSpPr>
          <p:cNvPr id="13" name="Rectangle: Rounded Corners 12">
            <a:extLst>
              <a:ext uri="{FF2B5EF4-FFF2-40B4-BE49-F238E27FC236}">
                <a16:creationId xmlns:a16="http://schemas.microsoft.com/office/drawing/2014/main" id="{EEA630A3-C76D-C298-69A4-5FB0DD0F44F2}"/>
              </a:ext>
            </a:extLst>
          </p:cNvPr>
          <p:cNvSpPr/>
          <p:nvPr/>
        </p:nvSpPr>
        <p:spPr>
          <a:xfrm>
            <a:off x="6121140" y="394482"/>
            <a:ext cx="1126712" cy="55323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NAT Gateway</a:t>
            </a:r>
            <a:endParaRPr lang="en-NL" sz="135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17536CC8-8571-F1D4-723F-2BF8DB4D20AB}"/>
              </a:ext>
            </a:extLst>
          </p:cNvPr>
          <p:cNvSpPr/>
          <p:nvPr/>
        </p:nvSpPr>
        <p:spPr>
          <a:xfrm>
            <a:off x="7485034" y="399163"/>
            <a:ext cx="800705" cy="548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Public IP</a:t>
            </a:r>
            <a:endParaRPr lang="en-NL" sz="1350">
              <a:solidFill>
                <a:prstClr val="white"/>
              </a:solidFill>
              <a:latin typeface="Calibri" panose="020F0502020204030204"/>
            </a:endParaRPr>
          </a:p>
        </p:txBody>
      </p:sp>
      <p:cxnSp>
        <p:nvCxnSpPr>
          <p:cNvPr id="19" name="Straight Connector 18">
            <a:extLst>
              <a:ext uri="{FF2B5EF4-FFF2-40B4-BE49-F238E27FC236}">
                <a16:creationId xmlns:a16="http://schemas.microsoft.com/office/drawing/2014/main" id="{DFFBEB03-12AB-5897-BE44-9734840FFD72}"/>
              </a:ext>
            </a:extLst>
          </p:cNvPr>
          <p:cNvCxnSpPr>
            <a:cxnSpLocks/>
          </p:cNvCxnSpPr>
          <p:nvPr/>
        </p:nvCxnSpPr>
        <p:spPr>
          <a:xfrm flipH="1">
            <a:off x="7191401" y="671097"/>
            <a:ext cx="2936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5A792A-12AC-453F-35FC-711D440AD2EC}"/>
              </a:ext>
            </a:extLst>
          </p:cNvPr>
          <p:cNvCxnSpPr>
            <a:cxnSpLocks/>
          </p:cNvCxnSpPr>
          <p:nvPr/>
        </p:nvCxnSpPr>
        <p:spPr>
          <a:xfrm flipV="1">
            <a:off x="6799222" y="830425"/>
            <a:ext cx="0" cy="40075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B087F8A9-9482-D01F-60EC-97C9497571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38391" y="325756"/>
            <a:ext cx="347186" cy="347186"/>
          </a:xfrm>
          <a:prstGeom prst="rect">
            <a:avLst/>
          </a:prstGeom>
        </p:spPr>
      </p:pic>
      <p:pic>
        <p:nvPicPr>
          <p:cNvPr id="22" name="Graphic 21">
            <a:extLst>
              <a:ext uri="{FF2B5EF4-FFF2-40B4-BE49-F238E27FC236}">
                <a16:creationId xmlns:a16="http://schemas.microsoft.com/office/drawing/2014/main" id="{FF147D4A-5539-BCC5-F8A7-24499BF4271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17056" y="287283"/>
            <a:ext cx="303470" cy="303470"/>
          </a:xfrm>
          <a:prstGeom prst="rect">
            <a:avLst/>
          </a:prstGeom>
        </p:spPr>
      </p:pic>
    </p:spTree>
    <p:extLst>
      <p:ext uri="{BB962C8B-B14F-4D97-AF65-F5344CB8AC3E}">
        <p14:creationId xmlns:p14="http://schemas.microsoft.com/office/powerpoint/2010/main" val="26423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1000"/>
                                        <p:tgtEl>
                                          <p:spTgt spid="49"/>
                                        </p:tgtEl>
                                      </p:cBhvr>
                                    </p:animEffect>
                                    <p:anim calcmode="lin" valueType="num">
                                      <p:cBhvr>
                                        <p:cTn id="67" dur="1000" fill="hold"/>
                                        <p:tgtEl>
                                          <p:spTgt spid="49"/>
                                        </p:tgtEl>
                                        <p:attrNameLst>
                                          <p:attrName>ppt_x</p:attrName>
                                        </p:attrNameLst>
                                      </p:cBhvr>
                                      <p:tavLst>
                                        <p:tav tm="0">
                                          <p:val>
                                            <p:strVal val="#ppt_x"/>
                                          </p:val>
                                        </p:tav>
                                        <p:tav tm="100000">
                                          <p:val>
                                            <p:strVal val="#ppt_x"/>
                                          </p:val>
                                        </p:tav>
                                      </p:tavLst>
                                    </p:anim>
                                    <p:anim calcmode="lin" valueType="num">
                                      <p:cBhvr>
                                        <p:cTn id="68" dur="1000" fill="hold"/>
                                        <p:tgtEl>
                                          <p:spTgt spid="4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p:bldP spid="18" grpId="0"/>
      <p:bldP spid="24" grpId="0" animBg="1"/>
      <p:bldP spid="32" grpId="0"/>
      <p:bldP spid="33" grpId="0"/>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0B614-8D51-BCAA-C243-9187A91281B2}"/>
              </a:ext>
            </a:extLst>
          </p:cNvPr>
          <p:cNvSpPr/>
          <p:nvPr/>
        </p:nvSpPr>
        <p:spPr>
          <a:xfrm>
            <a:off x="17810" y="312344"/>
            <a:ext cx="2562428" cy="411804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0FA110AA-B998-49DB-1A92-47217DF8B029}"/>
              </a:ext>
            </a:extLst>
          </p:cNvPr>
          <p:cNvSpPr/>
          <p:nvPr/>
        </p:nvSpPr>
        <p:spPr>
          <a:xfrm>
            <a:off x="3944132" y="312343"/>
            <a:ext cx="4578789" cy="413817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45ED7DCD-A0F8-4A48-8015-56EABE3580F1}"/>
              </a:ext>
            </a:extLst>
          </p:cNvPr>
          <p:cNvSpPr/>
          <p:nvPr/>
        </p:nvSpPr>
        <p:spPr>
          <a:xfrm>
            <a:off x="5779986" y="1231583"/>
            <a:ext cx="2579107" cy="1365962"/>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6B820C0A-A6A5-1182-48A4-6E3DDC1C4614}"/>
              </a:ext>
            </a:extLst>
          </p:cNvPr>
          <p:cNvSpPr/>
          <p:nvPr/>
        </p:nvSpPr>
        <p:spPr>
          <a:xfrm>
            <a:off x="5779985" y="3400866"/>
            <a:ext cx="2554208" cy="942088"/>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8" name="Isosceles Triangle 7">
            <a:extLst>
              <a:ext uri="{FF2B5EF4-FFF2-40B4-BE49-F238E27FC236}">
                <a16:creationId xmlns:a16="http://schemas.microsoft.com/office/drawing/2014/main" id="{42CB2E89-9F1A-8DB8-4CD9-5E43CD258B80}"/>
              </a:ext>
            </a:extLst>
          </p:cNvPr>
          <p:cNvSpPr/>
          <p:nvPr/>
        </p:nvSpPr>
        <p:spPr>
          <a:xfrm>
            <a:off x="258025" y="312345"/>
            <a:ext cx="2274683" cy="2023450"/>
          </a:xfrm>
          <a:prstGeom prst="triangle">
            <a:avLst/>
          </a:prstGeom>
          <a:solidFill>
            <a:srgbClr val="A4F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AD Domain</a:t>
            </a:r>
            <a:endParaRPr lang="en-NL" sz="1350">
              <a:solidFill>
                <a:prstClr val="black"/>
              </a:solidFill>
              <a:latin typeface="Calibri" panose="020F0502020204030204"/>
            </a:endParaRPr>
          </a:p>
        </p:txBody>
      </p:sp>
      <p:sp>
        <p:nvSpPr>
          <p:cNvPr id="9" name="TextBox 8">
            <a:extLst>
              <a:ext uri="{FF2B5EF4-FFF2-40B4-BE49-F238E27FC236}">
                <a16:creationId xmlns:a16="http://schemas.microsoft.com/office/drawing/2014/main" id="{01E3FC81-5B76-6C47-045F-2CD0BF69F386}"/>
              </a:ext>
            </a:extLst>
          </p:cNvPr>
          <p:cNvSpPr txBox="1"/>
          <p:nvPr/>
        </p:nvSpPr>
        <p:spPr>
          <a:xfrm>
            <a:off x="1" y="2698112"/>
            <a:ext cx="2608715" cy="1246495"/>
          </a:xfrm>
          <a:prstGeom prst="rect">
            <a:avLst/>
          </a:prstGeom>
          <a:noFill/>
        </p:spPr>
        <p:txBody>
          <a:bodyPr wrap="square" rtlCol="0">
            <a:spAutoFit/>
          </a:bodyPr>
          <a:lstStyle/>
          <a:p>
            <a:pPr defTabSz="685800"/>
            <a:r>
              <a:rPr lang="en-US" sz="1500">
                <a:solidFill>
                  <a:prstClr val="black"/>
                </a:solidFill>
                <a:latin typeface="Calibri" panose="020F0502020204030204"/>
              </a:rPr>
              <a:t>User Account to create objects</a:t>
            </a:r>
          </a:p>
          <a:p>
            <a:pPr defTabSz="685800"/>
            <a:r>
              <a:rPr lang="en-US" sz="1500">
                <a:solidFill>
                  <a:prstClr val="black"/>
                </a:solidFill>
                <a:latin typeface="Calibri" panose="020F0502020204030204"/>
              </a:rPr>
              <a:t>Group for SCOM servers</a:t>
            </a:r>
          </a:p>
          <a:p>
            <a:pPr defTabSz="685800"/>
            <a:r>
              <a:rPr lang="en-US" sz="1500">
                <a:solidFill>
                  <a:prstClr val="black"/>
                </a:solidFill>
                <a:latin typeface="Calibri" panose="020F0502020204030204"/>
              </a:rPr>
              <a:t>GMSA account</a:t>
            </a:r>
          </a:p>
          <a:p>
            <a:pPr defTabSz="685800"/>
            <a:r>
              <a:rPr lang="en-US" sz="1500">
                <a:solidFill>
                  <a:prstClr val="black"/>
                </a:solidFill>
                <a:latin typeface="Calibri" panose="020F0502020204030204"/>
              </a:rPr>
              <a:t>DNS Entry SCOM Load Balancer</a:t>
            </a:r>
            <a:br>
              <a:rPr lang="en-US" sz="1500">
                <a:solidFill>
                  <a:prstClr val="black"/>
                </a:solidFill>
                <a:latin typeface="Calibri" panose="020F0502020204030204"/>
              </a:rPr>
            </a:br>
            <a:r>
              <a:rPr lang="en-US" sz="1500" b="1" err="1">
                <a:solidFill>
                  <a:prstClr val="black"/>
                </a:solidFill>
                <a:latin typeface="Calibri" panose="020F0502020204030204"/>
              </a:rPr>
              <a:t>SCOMmi.domain.local</a:t>
            </a:r>
            <a:endParaRPr lang="en-NL" sz="1500" b="1">
              <a:solidFill>
                <a:prstClr val="black"/>
              </a:solidFill>
              <a:latin typeface="Calibri" panose="020F0502020204030204"/>
            </a:endParaRPr>
          </a:p>
        </p:txBody>
      </p:sp>
      <p:sp>
        <p:nvSpPr>
          <p:cNvPr id="10" name="Rectangle 9">
            <a:extLst>
              <a:ext uri="{FF2B5EF4-FFF2-40B4-BE49-F238E27FC236}">
                <a16:creationId xmlns:a16="http://schemas.microsoft.com/office/drawing/2014/main" id="{F50F83E1-C399-A729-112B-C166C6B2F505}"/>
              </a:ext>
            </a:extLst>
          </p:cNvPr>
          <p:cNvSpPr/>
          <p:nvPr/>
        </p:nvSpPr>
        <p:spPr>
          <a:xfrm>
            <a:off x="2580238" y="1548142"/>
            <a:ext cx="556788"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VPN</a:t>
            </a:r>
            <a:endParaRPr lang="en-NL" sz="1350">
              <a:solidFill>
                <a:prstClr val="black"/>
              </a:solidFill>
              <a:latin typeface="Calibri" panose="020F0502020204030204"/>
            </a:endParaRPr>
          </a:p>
        </p:txBody>
      </p:sp>
      <p:sp>
        <p:nvSpPr>
          <p:cNvPr id="11" name="TextBox 10">
            <a:extLst>
              <a:ext uri="{FF2B5EF4-FFF2-40B4-BE49-F238E27FC236}">
                <a16:creationId xmlns:a16="http://schemas.microsoft.com/office/drawing/2014/main" id="{846050BB-2794-DD2D-A195-4DDA668F31FE}"/>
              </a:ext>
            </a:extLst>
          </p:cNvPr>
          <p:cNvSpPr txBox="1"/>
          <p:nvPr/>
        </p:nvSpPr>
        <p:spPr>
          <a:xfrm>
            <a:off x="1705459"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10.254.x.x</a:t>
            </a:r>
            <a:endParaRPr lang="en-NL" sz="1350">
              <a:solidFill>
                <a:prstClr val="black"/>
              </a:solidFill>
              <a:latin typeface="Calibri" panose="020F0502020204030204"/>
            </a:endParaRPr>
          </a:p>
        </p:txBody>
      </p:sp>
      <p:sp>
        <p:nvSpPr>
          <p:cNvPr id="12" name="TextBox 11">
            <a:extLst>
              <a:ext uri="{FF2B5EF4-FFF2-40B4-BE49-F238E27FC236}">
                <a16:creationId xmlns:a16="http://schemas.microsoft.com/office/drawing/2014/main" id="{F828600A-5CC8-A22C-8CC9-2767253DB08E}"/>
              </a:ext>
            </a:extLst>
          </p:cNvPr>
          <p:cNvSpPr txBox="1"/>
          <p:nvPr/>
        </p:nvSpPr>
        <p:spPr>
          <a:xfrm>
            <a:off x="3944133"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10.250.x.x</a:t>
            </a:r>
            <a:endParaRPr lang="en-NL" sz="1350">
              <a:solidFill>
                <a:prstClr val="black"/>
              </a:solidFill>
              <a:latin typeface="Calibri" panose="020F0502020204030204"/>
            </a:endParaRPr>
          </a:p>
        </p:txBody>
      </p:sp>
      <p:sp>
        <p:nvSpPr>
          <p:cNvPr id="17" name="TextBox 16">
            <a:extLst>
              <a:ext uri="{FF2B5EF4-FFF2-40B4-BE49-F238E27FC236}">
                <a16:creationId xmlns:a16="http://schemas.microsoft.com/office/drawing/2014/main" id="{20496E93-443F-0007-DEE8-C59A0F09A27C}"/>
              </a:ext>
            </a:extLst>
          </p:cNvPr>
          <p:cNvSpPr txBox="1"/>
          <p:nvPr/>
        </p:nvSpPr>
        <p:spPr>
          <a:xfrm>
            <a:off x="5779986" y="2311612"/>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10.250.1.0/27</a:t>
            </a:r>
            <a:endParaRPr lang="en-NL" sz="1350">
              <a:solidFill>
                <a:prstClr val="black"/>
              </a:solidFill>
              <a:latin typeface="Calibri" panose="020F0502020204030204"/>
            </a:endParaRPr>
          </a:p>
        </p:txBody>
      </p:sp>
      <p:sp>
        <p:nvSpPr>
          <p:cNvPr id="18" name="TextBox 17">
            <a:extLst>
              <a:ext uri="{FF2B5EF4-FFF2-40B4-BE49-F238E27FC236}">
                <a16:creationId xmlns:a16="http://schemas.microsoft.com/office/drawing/2014/main" id="{D692C56F-9F19-3ECF-FEEA-ECB854925A4C}"/>
              </a:ext>
            </a:extLst>
          </p:cNvPr>
          <p:cNvSpPr txBox="1"/>
          <p:nvPr/>
        </p:nvSpPr>
        <p:spPr>
          <a:xfrm>
            <a:off x="5779984" y="4049604"/>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10.250.1.32/27</a:t>
            </a:r>
            <a:endParaRPr lang="en-NL"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45A6B301-2F09-A642-1FE0-D32DB24CBB86}"/>
              </a:ext>
            </a:extLst>
          </p:cNvPr>
          <p:cNvSpPr txBox="1"/>
          <p:nvPr/>
        </p:nvSpPr>
        <p:spPr>
          <a:xfrm>
            <a:off x="4334828" y="1594186"/>
            <a:ext cx="1266890" cy="715581"/>
          </a:xfrm>
          <a:prstGeom prst="rect">
            <a:avLst/>
          </a:prstGeom>
          <a:noFill/>
          <a:ln w="12700">
            <a:solidFill>
              <a:schemeClr val="tx1"/>
            </a:solidFill>
          </a:ln>
        </p:spPr>
        <p:txBody>
          <a:bodyPr wrap="square" rtlCol="0">
            <a:spAutoFit/>
          </a:bodyPr>
          <a:lstStyle/>
          <a:p>
            <a:pPr algn="ctr" defTabSz="685800"/>
            <a:br>
              <a:rPr lang="en-US" sz="1350">
                <a:solidFill>
                  <a:prstClr val="black"/>
                </a:solidFill>
                <a:latin typeface="Calibri" panose="020F0502020204030204"/>
              </a:rPr>
            </a:br>
            <a:r>
              <a:rPr lang="en-US" sz="1350" err="1">
                <a:solidFill>
                  <a:prstClr val="black"/>
                </a:solidFill>
                <a:latin typeface="Calibri" panose="020F0502020204030204"/>
              </a:rPr>
              <a:t>VNet</a:t>
            </a:r>
            <a:br>
              <a:rPr lang="en-US" sz="1350">
                <a:solidFill>
                  <a:prstClr val="black"/>
                </a:solidFill>
                <a:latin typeface="Calibri" panose="020F0502020204030204"/>
              </a:rPr>
            </a:br>
            <a:r>
              <a:rPr lang="en-US" sz="1350">
                <a:solidFill>
                  <a:prstClr val="black"/>
                </a:solidFill>
                <a:latin typeface="Calibri" panose="020F0502020204030204"/>
              </a:rPr>
              <a:t>10.250.1.x /24</a:t>
            </a:r>
            <a:endParaRPr lang="en-NL" sz="1350">
              <a:solidFill>
                <a:prstClr val="black"/>
              </a:solidFill>
              <a:latin typeface="Calibri" panose="020F0502020204030204"/>
            </a:endParaRPr>
          </a:p>
        </p:txBody>
      </p:sp>
      <p:cxnSp>
        <p:nvCxnSpPr>
          <p:cNvPr id="26" name="Straight Connector 25">
            <a:extLst>
              <a:ext uri="{FF2B5EF4-FFF2-40B4-BE49-F238E27FC236}">
                <a16:creationId xmlns:a16="http://schemas.microsoft.com/office/drawing/2014/main" id="{BF75A376-644B-F90E-1143-888FA643B3E2}"/>
              </a:ext>
            </a:extLst>
          </p:cNvPr>
          <p:cNvCxnSpPr>
            <a:cxnSpLocks/>
          </p:cNvCxnSpPr>
          <p:nvPr/>
        </p:nvCxnSpPr>
        <p:spPr>
          <a:xfrm flipH="1">
            <a:off x="5601718" y="1893271"/>
            <a:ext cx="1782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9DDD7-8C02-AB54-AF9B-1A8CBFD8596C}"/>
              </a:ext>
            </a:extLst>
          </p:cNvPr>
          <p:cNvCxnSpPr>
            <a:cxnSpLocks/>
          </p:cNvCxnSpPr>
          <p:nvPr/>
        </p:nvCxnSpPr>
        <p:spPr>
          <a:xfrm>
            <a:off x="5483518" y="2286683"/>
            <a:ext cx="440265" cy="120161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6C5B4AF-A650-C826-F134-699091DB5585}"/>
              </a:ext>
            </a:extLst>
          </p:cNvPr>
          <p:cNvSpPr txBox="1"/>
          <p:nvPr/>
        </p:nvSpPr>
        <p:spPr>
          <a:xfrm>
            <a:off x="5903735" y="1978996"/>
            <a:ext cx="1046264" cy="300082"/>
          </a:xfrm>
          <a:prstGeom prst="rect">
            <a:avLst/>
          </a:prstGeom>
          <a:noFill/>
        </p:spPr>
        <p:txBody>
          <a:bodyPr wrap="square" rtlCol="0">
            <a:spAutoFit/>
          </a:bodyPr>
          <a:lstStyle/>
          <a:p>
            <a:pPr defTabSz="685800"/>
            <a:r>
              <a:rPr lang="en-US" sz="1350" b="1">
                <a:solidFill>
                  <a:prstClr val="black"/>
                </a:solidFill>
                <a:latin typeface="Calibri" panose="020F0502020204030204"/>
              </a:rPr>
              <a:t>10.250.1.29</a:t>
            </a:r>
            <a:endParaRPr lang="en-NL" sz="1350" b="1">
              <a:solidFill>
                <a:prstClr val="black"/>
              </a:solidFill>
              <a:latin typeface="Calibri" panose="020F0502020204030204"/>
            </a:endParaRPr>
          </a:p>
        </p:txBody>
      </p:sp>
      <p:pic>
        <p:nvPicPr>
          <p:cNvPr id="38" name="Graphic 37" descr="Cloud with solid fill">
            <a:extLst>
              <a:ext uri="{FF2B5EF4-FFF2-40B4-BE49-F238E27FC236}">
                <a16:creationId xmlns:a16="http://schemas.microsoft.com/office/drawing/2014/main" id="{584339D3-AE93-9F1F-1064-7B9F8D8792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3544" y="6300"/>
            <a:ext cx="833785" cy="833785"/>
          </a:xfrm>
          <a:prstGeom prst="rect">
            <a:avLst/>
          </a:prstGeom>
        </p:spPr>
      </p:pic>
      <p:sp>
        <p:nvSpPr>
          <p:cNvPr id="2" name="TextBox 1">
            <a:extLst>
              <a:ext uri="{FF2B5EF4-FFF2-40B4-BE49-F238E27FC236}">
                <a16:creationId xmlns:a16="http://schemas.microsoft.com/office/drawing/2014/main" id="{8598370F-ED88-41EA-CEAA-7395534A3877}"/>
              </a:ext>
            </a:extLst>
          </p:cNvPr>
          <p:cNvSpPr txBox="1"/>
          <p:nvPr/>
        </p:nvSpPr>
        <p:spPr>
          <a:xfrm>
            <a:off x="2176595" y="-35914"/>
            <a:ext cx="3685430" cy="323165"/>
          </a:xfrm>
          <a:prstGeom prst="rect">
            <a:avLst/>
          </a:prstGeom>
          <a:noFill/>
        </p:spPr>
        <p:txBody>
          <a:bodyPr wrap="square" rtlCol="0">
            <a:spAutoFit/>
          </a:bodyPr>
          <a:lstStyle/>
          <a:p>
            <a:pPr defTabSz="685800"/>
            <a:r>
              <a:rPr lang="en-US" sz="1500" b="1">
                <a:solidFill>
                  <a:schemeClr val="accent3">
                    <a:lumMod val="40000"/>
                    <a:lumOff val="60000"/>
                  </a:schemeClr>
                </a:solidFill>
                <a:latin typeface="Calibri" panose="020F0502020204030204"/>
              </a:rPr>
              <a:t>SCOM Managed Instance design sketch</a:t>
            </a:r>
            <a:endParaRPr lang="en-NL" sz="1500" b="1">
              <a:solidFill>
                <a:schemeClr val="accent3">
                  <a:lumMod val="40000"/>
                  <a:lumOff val="60000"/>
                </a:schemeClr>
              </a:solidFill>
              <a:latin typeface="Calibri" panose="020F0502020204030204"/>
            </a:endParaRPr>
          </a:p>
        </p:txBody>
      </p:sp>
      <p:pic>
        <p:nvPicPr>
          <p:cNvPr id="14" name="Picture 13" descr="Logo&#10;&#10;Description automatically generated">
            <a:extLst>
              <a:ext uri="{FF2B5EF4-FFF2-40B4-BE49-F238E27FC236}">
                <a16:creationId xmlns:a16="http://schemas.microsoft.com/office/drawing/2014/main" id="{37943871-F2E4-C7BF-2FFA-F65082A82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334" y="4667846"/>
            <a:ext cx="1937446" cy="427502"/>
          </a:xfrm>
          <a:prstGeom prst="rect">
            <a:avLst/>
          </a:prstGeom>
        </p:spPr>
      </p:pic>
      <p:pic>
        <p:nvPicPr>
          <p:cNvPr id="41" name="Graphic 40">
            <a:extLst>
              <a:ext uri="{FF2B5EF4-FFF2-40B4-BE49-F238E27FC236}">
                <a16:creationId xmlns:a16="http://schemas.microsoft.com/office/drawing/2014/main" id="{5243EEF3-8AB3-537B-676F-F86CC43F3D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1610" y="1526029"/>
            <a:ext cx="402160" cy="402160"/>
          </a:xfrm>
          <a:prstGeom prst="rect">
            <a:avLst/>
          </a:prstGeom>
        </p:spPr>
      </p:pic>
      <p:pic>
        <p:nvPicPr>
          <p:cNvPr id="49" name="Graphic 48">
            <a:extLst>
              <a:ext uri="{FF2B5EF4-FFF2-40B4-BE49-F238E27FC236}">
                <a16:creationId xmlns:a16="http://schemas.microsoft.com/office/drawing/2014/main" id="{E41E9968-DAD8-3A45-70A8-4419F6279B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7265" y="1161236"/>
            <a:ext cx="323875" cy="323875"/>
          </a:xfrm>
          <a:prstGeom prst="rect">
            <a:avLst/>
          </a:prstGeom>
        </p:spPr>
      </p:pic>
      <p:pic>
        <p:nvPicPr>
          <p:cNvPr id="52" name="Graphic 51">
            <a:extLst>
              <a:ext uri="{FF2B5EF4-FFF2-40B4-BE49-F238E27FC236}">
                <a16:creationId xmlns:a16="http://schemas.microsoft.com/office/drawing/2014/main" id="{9494413A-4721-219B-3D3F-8B4E67F311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5763" y="3435297"/>
            <a:ext cx="375761" cy="375761"/>
          </a:xfrm>
          <a:prstGeom prst="rect">
            <a:avLst/>
          </a:prstGeom>
        </p:spPr>
      </p:pic>
      <p:pic>
        <p:nvPicPr>
          <p:cNvPr id="60" name="Graphic 59">
            <a:extLst>
              <a:ext uri="{FF2B5EF4-FFF2-40B4-BE49-F238E27FC236}">
                <a16:creationId xmlns:a16="http://schemas.microsoft.com/office/drawing/2014/main" id="{32B72C18-4DD8-1F15-D62A-198176BA77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37152" y="1378108"/>
            <a:ext cx="309929" cy="309929"/>
          </a:xfrm>
          <a:prstGeom prst="rect">
            <a:avLst/>
          </a:prstGeom>
        </p:spPr>
      </p:pic>
      <p:cxnSp>
        <p:nvCxnSpPr>
          <p:cNvPr id="32" name="Straight Arrow Connector 31">
            <a:extLst>
              <a:ext uri="{FF2B5EF4-FFF2-40B4-BE49-F238E27FC236}">
                <a16:creationId xmlns:a16="http://schemas.microsoft.com/office/drawing/2014/main" id="{0B45F4A4-9570-344E-DEC5-A18DCF54586E}"/>
              </a:ext>
            </a:extLst>
          </p:cNvPr>
          <p:cNvCxnSpPr>
            <a:cxnSpLocks/>
          </p:cNvCxnSpPr>
          <p:nvPr/>
        </p:nvCxnSpPr>
        <p:spPr>
          <a:xfrm flipV="1">
            <a:off x="2315698" y="2232912"/>
            <a:ext cx="3633963" cy="15705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Arrow: Curved Left 36">
            <a:extLst>
              <a:ext uri="{FF2B5EF4-FFF2-40B4-BE49-F238E27FC236}">
                <a16:creationId xmlns:a16="http://schemas.microsoft.com/office/drawing/2014/main" id="{E3674C56-89FA-BB62-CCD0-50EE8E26D5D4}"/>
              </a:ext>
            </a:extLst>
          </p:cNvPr>
          <p:cNvSpPr/>
          <p:nvPr/>
        </p:nvSpPr>
        <p:spPr>
          <a:xfrm>
            <a:off x="2532708" y="2833778"/>
            <a:ext cx="427247" cy="276999"/>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black"/>
              </a:solidFill>
              <a:latin typeface="Calibri" panose="020F0502020204030204"/>
            </a:endParaRPr>
          </a:p>
        </p:txBody>
      </p:sp>
      <p:sp>
        <p:nvSpPr>
          <p:cNvPr id="40" name="Arrow: Curved Left 39">
            <a:extLst>
              <a:ext uri="{FF2B5EF4-FFF2-40B4-BE49-F238E27FC236}">
                <a16:creationId xmlns:a16="http://schemas.microsoft.com/office/drawing/2014/main" id="{796271A8-AFEE-69A1-506D-153863202A0A}"/>
              </a:ext>
            </a:extLst>
          </p:cNvPr>
          <p:cNvSpPr/>
          <p:nvPr/>
        </p:nvSpPr>
        <p:spPr>
          <a:xfrm>
            <a:off x="2102075" y="3070014"/>
            <a:ext cx="427247" cy="276999"/>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black"/>
              </a:solidFill>
              <a:latin typeface="Calibri" panose="020F0502020204030204"/>
            </a:endParaRPr>
          </a:p>
        </p:txBody>
      </p:sp>
      <p:sp>
        <p:nvSpPr>
          <p:cNvPr id="3" name="Rectangle 2">
            <a:extLst>
              <a:ext uri="{FF2B5EF4-FFF2-40B4-BE49-F238E27FC236}">
                <a16:creationId xmlns:a16="http://schemas.microsoft.com/office/drawing/2014/main" id="{6859A938-ABDD-D516-E716-9D49E0595C5E}"/>
              </a:ext>
            </a:extLst>
          </p:cNvPr>
          <p:cNvSpPr/>
          <p:nvPr/>
        </p:nvSpPr>
        <p:spPr>
          <a:xfrm>
            <a:off x="3544045" y="1534363"/>
            <a:ext cx="643737"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VWAN</a:t>
            </a:r>
            <a:endParaRPr lang="en-NL" sz="1350">
              <a:solidFill>
                <a:prstClr val="black"/>
              </a:solidFill>
              <a:latin typeface="Calibri" panose="020F0502020204030204"/>
            </a:endParaRPr>
          </a:p>
        </p:txBody>
      </p:sp>
      <p:cxnSp>
        <p:nvCxnSpPr>
          <p:cNvPr id="16" name="Straight Connector 15">
            <a:extLst>
              <a:ext uri="{FF2B5EF4-FFF2-40B4-BE49-F238E27FC236}">
                <a16:creationId xmlns:a16="http://schemas.microsoft.com/office/drawing/2014/main" id="{59A3837D-0E2C-4504-BD3C-0D4F2AD4A6B2}"/>
              </a:ext>
            </a:extLst>
          </p:cNvPr>
          <p:cNvCxnSpPr>
            <a:cxnSpLocks/>
            <a:endCxn id="3" idx="1"/>
          </p:cNvCxnSpPr>
          <p:nvPr/>
        </p:nvCxnSpPr>
        <p:spPr>
          <a:xfrm flipV="1">
            <a:off x="3137026" y="1928189"/>
            <a:ext cx="407019" cy="1377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CCC7E3-892B-E26D-986E-C212A645E93A}"/>
              </a:ext>
            </a:extLst>
          </p:cNvPr>
          <p:cNvCxnSpPr>
            <a:cxnSpLocks/>
            <a:stCxn id="3" idx="3"/>
          </p:cNvCxnSpPr>
          <p:nvPr/>
        </p:nvCxnSpPr>
        <p:spPr>
          <a:xfrm>
            <a:off x="4187782" y="1928189"/>
            <a:ext cx="147046" cy="2378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7A62E39-E443-54CF-5C7F-0149327A93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36391" y="1330644"/>
            <a:ext cx="455945" cy="455945"/>
          </a:xfrm>
          <a:prstGeom prst="rect">
            <a:avLst/>
          </a:prstGeom>
        </p:spPr>
      </p:pic>
      <p:sp>
        <p:nvSpPr>
          <p:cNvPr id="13" name="Rectangle: Rounded Corners 12">
            <a:extLst>
              <a:ext uri="{FF2B5EF4-FFF2-40B4-BE49-F238E27FC236}">
                <a16:creationId xmlns:a16="http://schemas.microsoft.com/office/drawing/2014/main" id="{5EECE20C-3DEB-95CC-F1A9-2C796CD8D0D3}"/>
              </a:ext>
            </a:extLst>
          </p:cNvPr>
          <p:cNvSpPr/>
          <p:nvPr/>
        </p:nvSpPr>
        <p:spPr>
          <a:xfrm>
            <a:off x="6121140" y="394482"/>
            <a:ext cx="1126712" cy="55323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NAT Gateway</a:t>
            </a:r>
            <a:endParaRPr lang="en-NL" sz="135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4B35C519-087E-79E1-34EF-26DA0F0485BE}"/>
              </a:ext>
            </a:extLst>
          </p:cNvPr>
          <p:cNvSpPr/>
          <p:nvPr/>
        </p:nvSpPr>
        <p:spPr>
          <a:xfrm>
            <a:off x="7485034" y="399163"/>
            <a:ext cx="800705" cy="548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Public IP</a:t>
            </a:r>
            <a:endParaRPr lang="en-NL" sz="1350">
              <a:solidFill>
                <a:prstClr val="white"/>
              </a:solidFill>
              <a:latin typeface="Calibri" panose="020F0502020204030204"/>
            </a:endParaRPr>
          </a:p>
        </p:txBody>
      </p:sp>
      <p:cxnSp>
        <p:nvCxnSpPr>
          <p:cNvPr id="20" name="Straight Connector 19">
            <a:extLst>
              <a:ext uri="{FF2B5EF4-FFF2-40B4-BE49-F238E27FC236}">
                <a16:creationId xmlns:a16="http://schemas.microsoft.com/office/drawing/2014/main" id="{055CF7D3-8927-3D47-909D-5A275FFF8439}"/>
              </a:ext>
            </a:extLst>
          </p:cNvPr>
          <p:cNvCxnSpPr>
            <a:cxnSpLocks/>
          </p:cNvCxnSpPr>
          <p:nvPr/>
        </p:nvCxnSpPr>
        <p:spPr>
          <a:xfrm flipH="1">
            <a:off x="7191401" y="671097"/>
            <a:ext cx="2936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9A0881-AFD3-E2F8-2BB1-95C84859BCA8}"/>
              </a:ext>
            </a:extLst>
          </p:cNvPr>
          <p:cNvCxnSpPr>
            <a:cxnSpLocks/>
          </p:cNvCxnSpPr>
          <p:nvPr/>
        </p:nvCxnSpPr>
        <p:spPr>
          <a:xfrm flipV="1">
            <a:off x="6799222" y="830425"/>
            <a:ext cx="0" cy="40075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655D134A-B183-2D28-1CA7-8129BBDA72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38391" y="325756"/>
            <a:ext cx="347186" cy="347186"/>
          </a:xfrm>
          <a:prstGeom prst="rect">
            <a:avLst/>
          </a:prstGeom>
        </p:spPr>
      </p:pic>
      <p:pic>
        <p:nvPicPr>
          <p:cNvPr id="23" name="Graphic 22">
            <a:extLst>
              <a:ext uri="{FF2B5EF4-FFF2-40B4-BE49-F238E27FC236}">
                <a16:creationId xmlns:a16="http://schemas.microsoft.com/office/drawing/2014/main" id="{297F21FD-1098-8C15-2EEC-DA14153663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17056" y="287283"/>
            <a:ext cx="303470" cy="303470"/>
          </a:xfrm>
          <a:prstGeom prst="rect">
            <a:avLst/>
          </a:prstGeom>
        </p:spPr>
      </p:pic>
    </p:spTree>
    <p:extLst>
      <p:ext uri="{BB962C8B-B14F-4D97-AF65-F5344CB8AC3E}">
        <p14:creationId xmlns:p14="http://schemas.microsoft.com/office/powerpoint/2010/main" val="40101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0B614-8D51-BCAA-C243-9187A91281B2}"/>
              </a:ext>
            </a:extLst>
          </p:cNvPr>
          <p:cNvSpPr/>
          <p:nvPr/>
        </p:nvSpPr>
        <p:spPr>
          <a:xfrm>
            <a:off x="183333" y="312345"/>
            <a:ext cx="2396905" cy="334751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0FA110AA-B998-49DB-1A92-47217DF8B029}"/>
              </a:ext>
            </a:extLst>
          </p:cNvPr>
          <p:cNvSpPr/>
          <p:nvPr/>
        </p:nvSpPr>
        <p:spPr>
          <a:xfrm>
            <a:off x="3944132" y="312343"/>
            <a:ext cx="4578789" cy="420997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45ED7DCD-A0F8-4A48-8015-56EABE3580F1}"/>
              </a:ext>
            </a:extLst>
          </p:cNvPr>
          <p:cNvSpPr/>
          <p:nvPr/>
        </p:nvSpPr>
        <p:spPr>
          <a:xfrm>
            <a:off x="5779986" y="1231583"/>
            <a:ext cx="2579107" cy="1365962"/>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6B820C0A-A6A5-1182-48A4-6E3DDC1C4614}"/>
              </a:ext>
            </a:extLst>
          </p:cNvPr>
          <p:cNvSpPr/>
          <p:nvPr/>
        </p:nvSpPr>
        <p:spPr>
          <a:xfrm>
            <a:off x="5648632" y="3460594"/>
            <a:ext cx="2685561" cy="1034017"/>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8" name="Isosceles Triangle 7">
            <a:extLst>
              <a:ext uri="{FF2B5EF4-FFF2-40B4-BE49-F238E27FC236}">
                <a16:creationId xmlns:a16="http://schemas.microsoft.com/office/drawing/2014/main" id="{42CB2E89-9F1A-8DB8-4CD9-5E43CD258B80}"/>
              </a:ext>
            </a:extLst>
          </p:cNvPr>
          <p:cNvSpPr/>
          <p:nvPr/>
        </p:nvSpPr>
        <p:spPr>
          <a:xfrm>
            <a:off x="258025" y="312345"/>
            <a:ext cx="2274683" cy="2023450"/>
          </a:xfrm>
          <a:prstGeom prst="triangle">
            <a:avLst/>
          </a:prstGeom>
          <a:solidFill>
            <a:srgbClr val="A4F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AD Domain</a:t>
            </a:r>
            <a:endParaRPr lang="en-NL" sz="1350">
              <a:solidFill>
                <a:prstClr val="black"/>
              </a:solidFill>
              <a:latin typeface="Calibri" panose="020F0502020204030204"/>
            </a:endParaRPr>
          </a:p>
        </p:txBody>
      </p:sp>
      <p:sp>
        <p:nvSpPr>
          <p:cNvPr id="9" name="TextBox 8">
            <a:extLst>
              <a:ext uri="{FF2B5EF4-FFF2-40B4-BE49-F238E27FC236}">
                <a16:creationId xmlns:a16="http://schemas.microsoft.com/office/drawing/2014/main" id="{01E3FC81-5B76-6C47-045F-2CD0BF69F386}"/>
              </a:ext>
            </a:extLst>
          </p:cNvPr>
          <p:cNvSpPr txBox="1"/>
          <p:nvPr/>
        </p:nvSpPr>
        <p:spPr>
          <a:xfrm>
            <a:off x="179512" y="2703142"/>
            <a:ext cx="2396905" cy="923330"/>
          </a:xfrm>
          <a:prstGeom prst="rect">
            <a:avLst/>
          </a:prstGeom>
          <a:noFill/>
        </p:spPr>
        <p:txBody>
          <a:bodyPr wrap="square" rtlCol="0">
            <a:spAutoFit/>
          </a:bodyPr>
          <a:lstStyle/>
          <a:p>
            <a:pPr defTabSz="685800"/>
            <a:r>
              <a:rPr lang="en-US" sz="1350">
                <a:solidFill>
                  <a:prstClr val="black"/>
                </a:solidFill>
                <a:latin typeface="Calibri" panose="020F0502020204030204"/>
              </a:rPr>
              <a:t>User Account to create objects</a:t>
            </a:r>
          </a:p>
          <a:p>
            <a:pPr defTabSz="685800"/>
            <a:r>
              <a:rPr lang="en-US" sz="1350">
                <a:solidFill>
                  <a:prstClr val="black"/>
                </a:solidFill>
                <a:latin typeface="Calibri" panose="020F0502020204030204"/>
              </a:rPr>
              <a:t>Group for SCOM servers</a:t>
            </a:r>
          </a:p>
          <a:p>
            <a:pPr defTabSz="685800"/>
            <a:r>
              <a:rPr lang="en-US" sz="1350">
                <a:solidFill>
                  <a:prstClr val="black"/>
                </a:solidFill>
                <a:latin typeface="Calibri" panose="020F0502020204030204"/>
              </a:rPr>
              <a:t>GMSA account</a:t>
            </a:r>
          </a:p>
          <a:p>
            <a:pPr defTabSz="685800"/>
            <a:r>
              <a:rPr lang="en-US" sz="1350">
                <a:solidFill>
                  <a:prstClr val="black"/>
                </a:solidFill>
                <a:latin typeface="Calibri" panose="020F0502020204030204"/>
              </a:rPr>
              <a:t>DNS Entry SCOM Load Balancer</a:t>
            </a:r>
            <a:endParaRPr lang="en-NL" sz="1350">
              <a:solidFill>
                <a:prstClr val="black"/>
              </a:solidFill>
              <a:latin typeface="Calibri" panose="020F0502020204030204"/>
            </a:endParaRPr>
          </a:p>
        </p:txBody>
      </p:sp>
      <p:sp>
        <p:nvSpPr>
          <p:cNvPr id="10" name="Rectangle 9">
            <a:extLst>
              <a:ext uri="{FF2B5EF4-FFF2-40B4-BE49-F238E27FC236}">
                <a16:creationId xmlns:a16="http://schemas.microsoft.com/office/drawing/2014/main" id="{F50F83E1-C399-A729-112B-C166C6B2F505}"/>
              </a:ext>
            </a:extLst>
          </p:cNvPr>
          <p:cNvSpPr/>
          <p:nvPr/>
        </p:nvSpPr>
        <p:spPr>
          <a:xfrm>
            <a:off x="2580238" y="1548142"/>
            <a:ext cx="556788"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VPN</a:t>
            </a:r>
            <a:endParaRPr lang="en-NL" sz="1350">
              <a:solidFill>
                <a:prstClr val="black"/>
              </a:solidFill>
              <a:latin typeface="Calibri" panose="020F0502020204030204"/>
            </a:endParaRPr>
          </a:p>
        </p:txBody>
      </p:sp>
      <p:sp>
        <p:nvSpPr>
          <p:cNvPr id="11" name="TextBox 10">
            <a:extLst>
              <a:ext uri="{FF2B5EF4-FFF2-40B4-BE49-F238E27FC236}">
                <a16:creationId xmlns:a16="http://schemas.microsoft.com/office/drawing/2014/main" id="{846050BB-2794-DD2D-A195-4DDA668F31FE}"/>
              </a:ext>
            </a:extLst>
          </p:cNvPr>
          <p:cNvSpPr txBox="1"/>
          <p:nvPr/>
        </p:nvSpPr>
        <p:spPr>
          <a:xfrm>
            <a:off x="1705459"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10.254.x.x</a:t>
            </a:r>
            <a:endParaRPr lang="en-NL" sz="1350">
              <a:solidFill>
                <a:prstClr val="black"/>
              </a:solidFill>
              <a:latin typeface="Calibri" panose="020F0502020204030204"/>
            </a:endParaRPr>
          </a:p>
        </p:txBody>
      </p:sp>
      <p:sp>
        <p:nvSpPr>
          <p:cNvPr id="12" name="TextBox 11">
            <a:extLst>
              <a:ext uri="{FF2B5EF4-FFF2-40B4-BE49-F238E27FC236}">
                <a16:creationId xmlns:a16="http://schemas.microsoft.com/office/drawing/2014/main" id="{F828600A-5CC8-A22C-8CC9-2767253DB08E}"/>
              </a:ext>
            </a:extLst>
          </p:cNvPr>
          <p:cNvSpPr txBox="1"/>
          <p:nvPr/>
        </p:nvSpPr>
        <p:spPr>
          <a:xfrm>
            <a:off x="3944133"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10.250.x.x</a:t>
            </a:r>
            <a:endParaRPr lang="en-NL" sz="1350">
              <a:solidFill>
                <a:prstClr val="black"/>
              </a:solidFill>
              <a:latin typeface="Calibri" panose="020F0502020204030204"/>
            </a:endParaRPr>
          </a:p>
        </p:txBody>
      </p:sp>
      <p:sp>
        <p:nvSpPr>
          <p:cNvPr id="17" name="TextBox 16">
            <a:extLst>
              <a:ext uri="{FF2B5EF4-FFF2-40B4-BE49-F238E27FC236}">
                <a16:creationId xmlns:a16="http://schemas.microsoft.com/office/drawing/2014/main" id="{20496E93-443F-0007-DEE8-C59A0F09A27C}"/>
              </a:ext>
            </a:extLst>
          </p:cNvPr>
          <p:cNvSpPr txBox="1"/>
          <p:nvPr/>
        </p:nvSpPr>
        <p:spPr>
          <a:xfrm>
            <a:off x="5779986" y="2311612"/>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10.250.1.0/27</a:t>
            </a:r>
            <a:endParaRPr lang="en-NL" sz="1350">
              <a:solidFill>
                <a:prstClr val="black"/>
              </a:solidFill>
              <a:latin typeface="Calibri" panose="020F0502020204030204"/>
            </a:endParaRPr>
          </a:p>
        </p:txBody>
      </p:sp>
      <p:sp>
        <p:nvSpPr>
          <p:cNvPr id="18" name="TextBox 17">
            <a:extLst>
              <a:ext uri="{FF2B5EF4-FFF2-40B4-BE49-F238E27FC236}">
                <a16:creationId xmlns:a16="http://schemas.microsoft.com/office/drawing/2014/main" id="{D692C56F-9F19-3ECF-FEEA-ECB854925A4C}"/>
              </a:ext>
            </a:extLst>
          </p:cNvPr>
          <p:cNvSpPr txBox="1"/>
          <p:nvPr/>
        </p:nvSpPr>
        <p:spPr>
          <a:xfrm>
            <a:off x="5584157" y="4240541"/>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10.250.1.32/27</a:t>
            </a:r>
            <a:endParaRPr lang="en-NL" sz="135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4A5C4E98-AAC2-B032-4EA6-FB199CBF6D96}"/>
              </a:ext>
            </a:extLst>
          </p:cNvPr>
          <p:cNvSpPr/>
          <p:nvPr/>
        </p:nvSpPr>
        <p:spPr>
          <a:xfrm>
            <a:off x="6715345" y="3558967"/>
            <a:ext cx="1514735" cy="7879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SQL MI</a:t>
            </a:r>
            <a:endParaRPr lang="en-NL" sz="1350">
              <a:solidFill>
                <a:prstClr val="white"/>
              </a:solidFill>
              <a:latin typeface="Calibri" panose="020F0502020204030204"/>
            </a:endParaRPr>
          </a:p>
        </p:txBody>
      </p:sp>
      <p:sp>
        <p:nvSpPr>
          <p:cNvPr id="22" name="Oval 21">
            <a:extLst>
              <a:ext uri="{FF2B5EF4-FFF2-40B4-BE49-F238E27FC236}">
                <a16:creationId xmlns:a16="http://schemas.microsoft.com/office/drawing/2014/main" id="{5CB24A72-B5EA-FFA4-4EA7-80A1B0E517B9}"/>
              </a:ext>
            </a:extLst>
          </p:cNvPr>
          <p:cNvSpPr/>
          <p:nvPr/>
        </p:nvSpPr>
        <p:spPr>
          <a:xfrm>
            <a:off x="4322582" y="2817385"/>
            <a:ext cx="1232835" cy="46684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Key Vault</a:t>
            </a:r>
            <a:endParaRPr lang="en-NL" sz="1350">
              <a:solidFill>
                <a:prstClr val="white"/>
              </a:solidFill>
              <a:latin typeface="Calibri" panose="020F0502020204030204"/>
            </a:endParaRPr>
          </a:p>
        </p:txBody>
      </p:sp>
      <p:sp>
        <p:nvSpPr>
          <p:cNvPr id="23" name="Oval 22">
            <a:extLst>
              <a:ext uri="{FF2B5EF4-FFF2-40B4-BE49-F238E27FC236}">
                <a16:creationId xmlns:a16="http://schemas.microsoft.com/office/drawing/2014/main" id="{CA551C60-B532-1DAB-C6BA-D2B391D1B063}"/>
              </a:ext>
            </a:extLst>
          </p:cNvPr>
          <p:cNvSpPr/>
          <p:nvPr/>
        </p:nvSpPr>
        <p:spPr>
          <a:xfrm>
            <a:off x="6946873" y="2855423"/>
            <a:ext cx="1208639" cy="43648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Managed Identity</a:t>
            </a:r>
            <a:endParaRPr lang="en-NL"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5A6B301-2F09-A642-1FE0-D32DB24CBB86}"/>
              </a:ext>
            </a:extLst>
          </p:cNvPr>
          <p:cNvSpPr txBox="1"/>
          <p:nvPr/>
        </p:nvSpPr>
        <p:spPr>
          <a:xfrm>
            <a:off x="4334828" y="1594186"/>
            <a:ext cx="1196318" cy="715581"/>
          </a:xfrm>
          <a:prstGeom prst="rect">
            <a:avLst/>
          </a:prstGeom>
          <a:noFill/>
          <a:ln w="12700">
            <a:solidFill>
              <a:schemeClr val="tx1"/>
            </a:solidFill>
          </a:ln>
        </p:spPr>
        <p:txBody>
          <a:bodyPr wrap="square" rtlCol="0">
            <a:spAutoFit/>
          </a:bodyPr>
          <a:lstStyle/>
          <a:p>
            <a:pPr algn="ctr" defTabSz="685800"/>
            <a:br>
              <a:rPr lang="en-US" sz="1350">
                <a:solidFill>
                  <a:prstClr val="black"/>
                </a:solidFill>
                <a:latin typeface="Calibri" panose="020F0502020204030204"/>
              </a:rPr>
            </a:br>
            <a:r>
              <a:rPr lang="en-US" sz="1350" err="1">
                <a:solidFill>
                  <a:prstClr val="black"/>
                </a:solidFill>
                <a:latin typeface="Calibri" panose="020F0502020204030204"/>
              </a:rPr>
              <a:t>VNet</a:t>
            </a:r>
            <a:br>
              <a:rPr lang="en-US" sz="1350">
                <a:solidFill>
                  <a:prstClr val="black"/>
                </a:solidFill>
                <a:latin typeface="Calibri" panose="020F0502020204030204"/>
              </a:rPr>
            </a:br>
            <a:r>
              <a:rPr lang="en-US" sz="1350">
                <a:solidFill>
                  <a:prstClr val="black"/>
                </a:solidFill>
                <a:latin typeface="Calibri" panose="020F0502020204030204"/>
              </a:rPr>
              <a:t>10.250.1.x /24</a:t>
            </a:r>
            <a:endParaRPr lang="en-NL" sz="1350">
              <a:solidFill>
                <a:prstClr val="black"/>
              </a:solidFill>
              <a:latin typeface="Calibri" panose="020F0502020204030204"/>
            </a:endParaRPr>
          </a:p>
        </p:txBody>
      </p:sp>
      <p:cxnSp>
        <p:nvCxnSpPr>
          <p:cNvPr id="26" name="Straight Connector 25">
            <a:extLst>
              <a:ext uri="{FF2B5EF4-FFF2-40B4-BE49-F238E27FC236}">
                <a16:creationId xmlns:a16="http://schemas.microsoft.com/office/drawing/2014/main" id="{BF75A376-644B-F90E-1143-888FA643B3E2}"/>
              </a:ext>
            </a:extLst>
          </p:cNvPr>
          <p:cNvCxnSpPr>
            <a:cxnSpLocks/>
          </p:cNvCxnSpPr>
          <p:nvPr/>
        </p:nvCxnSpPr>
        <p:spPr>
          <a:xfrm flipH="1">
            <a:off x="5486353" y="1893271"/>
            <a:ext cx="2936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9DDD7-8C02-AB54-AF9B-1A8CBFD8596C}"/>
              </a:ext>
            </a:extLst>
          </p:cNvPr>
          <p:cNvCxnSpPr>
            <a:cxnSpLocks/>
          </p:cNvCxnSpPr>
          <p:nvPr/>
        </p:nvCxnSpPr>
        <p:spPr>
          <a:xfrm>
            <a:off x="5483518" y="2286683"/>
            <a:ext cx="440265" cy="120161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6C5B4AF-A650-C826-F134-699091DB5585}"/>
              </a:ext>
            </a:extLst>
          </p:cNvPr>
          <p:cNvSpPr txBox="1"/>
          <p:nvPr/>
        </p:nvSpPr>
        <p:spPr>
          <a:xfrm>
            <a:off x="5903736" y="1978996"/>
            <a:ext cx="923146" cy="276999"/>
          </a:xfrm>
          <a:prstGeom prst="rect">
            <a:avLst/>
          </a:prstGeom>
          <a:noFill/>
        </p:spPr>
        <p:txBody>
          <a:bodyPr wrap="square" rtlCol="0">
            <a:spAutoFit/>
          </a:bodyPr>
          <a:lstStyle/>
          <a:p>
            <a:pPr defTabSz="685800"/>
            <a:r>
              <a:rPr lang="en-US" sz="1200">
                <a:solidFill>
                  <a:prstClr val="black"/>
                </a:solidFill>
                <a:latin typeface="Calibri" panose="020F0502020204030204"/>
              </a:rPr>
              <a:t>10.250.1.29</a:t>
            </a:r>
            <a:endParaRPr lang="en-NL" sz="1200">
              <a:solidFill>
                <a:prstClr val="black"/>
              </a:solidFill>
              <a:latin typeface="Calibri" panose="020F0502020204030204"/>
            </a:endParaRPr>
          </a:p>
        </p:txBody>
      </p:sp>
      <p:pic>
        <p:nvPicPr>
          <p:cNvPr id="38" name="Graphic 37" descr="Cloud with solid fill">
            <a:extLst>
              <a:ext uri="{FF2B5EF4-FFF2-40B4-BE49-F238E27FC236}">
                <a16:creationId xmlns:a16="http://schemas.microsoft.com/office/drawing/2014/main" id="{584339D3-AE93-9F1F-1064-7B9F8D8792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3544" y="6300"/>
            <a:ext cx="833785" cy="833785"/>
          </a:xfrm>
          <a:prstGeom prst="rect">
            <a:avLst/>
          </a:prstGeom>
        </p:spPr>
      </p:pic>
      <p:sp>
        <p:nvSpPr>
          <p:cNvPr id="2" name="TextBox 1">
            <a:extLst>
              <a:ext uri="{FF2B5EF4-FFF2-40B4-BE49-F238E27FC236}">
                <a16:creationId xmlns:a16="http://schemas.microsoft.com/office/drawing/2014/main" id="{8598370F-ED88-41EA-CEAA-7395534A3877}"/>
              </a:ext>
            </a:extLst>
          </p:cNvPr>
          <p:cNvSpPr txBox="1"/>
          <p:nvPr/>
        </p:nvSpPr>
        <p:spPr>
          <a:xfrm>
            <a:off x="2176595" y="-35914"/>
            <a:ext cx="3685430" cy="323165"/>
          </a:xfrm>
          <a:prstGeom prst="rect">
            <a:avLst/>
          </a:prstGeom>
          <a:noFill/>
        </p:spPr>
        <p:txBody>
          <a:bodyPr wrap="square" rtlCol="0">
            <a:spAutoFit/>
          </a:bodyPr>
          <a:lstStyle/>
          <a:p>
            <a:pPr defTabSz="685800"/>
            <a:r>
              <a:rPr lang="en-US" sz="1500" b="1">
                <a:solidFill>
                  <a:schemeClr val="accent3">
                    <a:lumMod val="40000"/>
                    <a:lumOff val="60000"/>
                  </a:schemeClr>
                </a:solidFill>
                <a:latin typeface="Calibri" panose="020F0502020204030204"/>
              </a:rPr>
              <a:t>SCOM Managed Instance design sketch</a:t>
            </a:r>
            <a:endParaRPr lang="en-NL" sz="1500" b="1">
              <a:solidFill>
                <a:schemeClr val="accent3">
                  <a:lumMod val="40000"/>
                  <a:lumOff val="60000"/>
                </a:schemeClr>
              </a:solidFill>
              <a:latin typeface="Calibri" panose="020F0502020204030204"/>
            </a:endParaRPr>
          </a:p>
        </p:txBody>
      </p:sp>
      <p:pic>
        <p:nvPicPr>
          <p:cNvPr id="14" name="Picture 13" descr="Logo&#10;&#10;Description automatically generated">
            <a:extLst>
              <a:ext uri="{FF2B5EF4-FFF2-40B4-BE49-F238E27FC236}">
                <a16:creationId xmlns:a16="http://schemas.microsoft.com/office/drawing/2014/main" id="{37943871-F2E4-C7BF-2FFA-F65082A82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58" y="4365295"/>
            <a:ext cx="1977937" cy="436436"/>
          </a:xfrm>
          <a:prstGeom prst="rect">
            <a:avLst/>
          </a:prstGeom>
        </p:spPr>
      </p:pic>
      <p:sp>
        <p:nvSpPr>
          <p:cNvPr id="16" name="Rectangle: Rounded Corners 15">
            <a:extLst>
              <a:ext uri="{FF2B5EF4-FFF2-40B4-BE49-F238E27FC236}">
                <a16:creationId xmlns:a16="http://schemas.microsoft.com/office/drawing/2014/main" id="{CDF23204-4451-452D-87D3-55C2D0E434A8}"/>
              </a:ext>
            </a:extLst>
          </p:cNvPr>
          <p:cNvSpPr/>
          <p:nvPr/>
        </p:nvSpPr>
        <p:spPr>
          <a:xfrm>
            <a:off x="6121140" y="394482"/>
            <a:ext cx="1126712" cy="55323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NAT Gateway</a:t>
            </a:r>
            <a:endParaRPr lang="en-NL" sz="135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50458455-54D1-309A-EB90-ACE0775EDE3F}"/>
              </a:ext>
            </a:extLst>
          </p:cNvPr>
          <p:cNvSpPr/>
          <p:nvPr/>
        </p:nvSpPr>
        <p:spPr>
          <a:xfrm>
            <a:off x="7485034" y="399163"/>
            <a:ext cx="800705" cy="548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Public IP</a:t>
            </a:r>
            <a:endParaRPr lang="en-NL" sz="1350">
              <a:solidFill>
                <a:prstClr val="white"/>
              </a:solidFill>
              <a:latin typeface="Calibri" panose="020F0502020204030204"/>
            </a:endParaRPr>
          </a:p>
        </p:txBody>
      </p:sp>
      <p:cxnSp>
        <p:nvCxnSpPr>
          <p:cNvPr id="27" name="Straight Connector 26">
            <a:extLst>
              <a:ext uri="{FF2B5EF4-FFF2-40B4-BE49-F238E27FC236}">
                <a16:creationId xmlns:a16="http://schemas.microsoft.com/office/drawing/2014/main" id="{616FFF01-D9A3-1B40-29DC-3930E66F05F9}"/>
              </a:ext>
            </a:extLst>
          </p:cNvPr>
          <p:cNvCxnSpPr>
            <a:cxnSpLocks/>
          </p:cNvCxnSpPr>
          <p:nvPr/>
        </p:nvCxnSpPr>
        <p:spPr>
          <a:xfrm flipH="1">
            <a:off x="7191401" y="671097"/>
            <a:ext cx="2936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056D44-8A2D-01CA-58D4-1BC709961074}"/>
              </a:ext>
            </a:extLst>
          </p:cNvPr>
          <p:cNvCxnSpPr>
            <a:cxnSpLocks/>
          </p:cNvCxnSpPr>
          <p:nvPr/>
        </p:nvCxnSpPr>
        <p:spPr>
          <a:xfrm flipV="1">
            <a:off x="6799222" y="830425"/>
            <a:ext cx="0" cy="40075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E06B71F0-0445-C8F7-49C1-C2BFB18A2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4228" y="2895840"/>
            <a:ext cx="309929" cy="309929"/>
          </a:xfrm>
          <a:prstGeom prst="rect">
            <a:avLst/>
          </a:prstGeom>
        </p:spPr>
      </p:pic>
      <p:pic>
        <p:nvPicPr>
          <p:cNvPr id="41" name="Graphic 40">
            <a:extLst>
              <a:ext uri="{FF2B5EF4-FFF2-40B4-BE49-F238E27FC236}">
                <a16:creationId xmlns:a16="http://schemas.microsoft.com/office/drawing/2014/main" id="{5243EEF3-8AB3-537B-676F-F86CC43F3D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1610" y="1526029"/>
            <a:ext cx="402160" cy="402160"/>
          </a:xfrm>
          <a:prstGeom prst="rect">
            <a:avLst/>
          </a:prstGeom>
        </p:spPr>
      </p:pic>
      <p:pic>
        <p:nvPicPr>
          <p:cNvPr id="43" name="Graphic 42">
            <a:extLst>
              <a:ext uri="{FF2B5EF4-FFF2-40B4-BE49-F238E27FC236}">
                <a16:creationId xmlns:a16="http://schemas.microsoft.com/office/drawing/2014/main" id="{CC9A406A-6D14-109A-4F20-F6E06F3F56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38391" y="325756"/>
            <a:ext cx="347186" cy="347186"/>
          </a:xfrm>
          <a:prstGeom prst="rect">
            <a:avLst/>
          </a:prstGeom>
        </p:spPr>
      </p:pic>
      <p:pic>
        <p:nvPicPr>
          <p:cNvPr id="45" name="Graphic 44">
            <a:extLst>
              <a:ext uri="{FF2B5EF4-FFF2-40B4-BE49-F238E27FC236}">
                <a16:creationId xmlns:a16="http://schemas.microsoft.com/office/drawing/2014/main" id="{0E78774C-1B26-049D-8561-42C44F4B65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7056" y="287283"/>
            <a:ext cx="303470" cy="303470"/>
          </a:xfrm>
          <a:prstGeom prst="rect">
            <a:avLst/>
          </a:prstGeom>
        </p:spPr>
      </p:pic>
      <p:pic>
        <p:nvPicPr>
          <p:cNvPr id="47" name="Graphic 46">
            <a:extLst>
              <a:ext uri="{FF2B5EF4-FFF2-40B4-BE49-F238E27FC236}">
                <a16:creationId xmlns:a16="http://schemas.microsoft.com/office/drawing/2014/main" id="{0B888F69-3584-31EB-B3CD-D30F0372E2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70139" y="3558967"/>
            <a:ext cx="398651" cy="398651"/>
          </a:xfrm>
          <a:prstGeom prst="rect">
            <a:avLst/>
          </a:prstGeom>
        </p:spPr>
      </p:pic>
      <p:pic>
        <p:nvPicPr>
          <p:cNvPr id="49" name="Graphic 48">
            <a:extLst>
              <a:ext uri="{FF2B5EF4-FFF2-40B4-BE49-F238E27FC236}">
                <a16:creationId xmlns:a16="http://schemas.microsoft.com/office/drawing/2014/main" id="{E41E9968-DAD8-3A45-70A8-4419F6279B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97265" y="1161236"/>
            <a:ext cx="323875" cy="323875"/>
          </a:xfrm>
          <a:prstGeom prst="rect">
            <a:avLst/>
          </a:prstGeom>
        </p:spPr>
      </p:pic>
      <p:pic>
        <p:nvPicPr>
          <p:cNvPr id="52" name="Graphic 51">
            <a:extLst>
              <a:ext uri="{FF2B5EF4-FFF2-40B4-BE49-F238E27FC236}">
                <a16:creationId xmlns:a16="http://schemas.microsoft.com/office/drawing/2014/main" id="{9494413A-4721-219B-3D3F-8B4E67F311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87960" y="3399984"/>
            <a:ext cx="375761" cy="375761"/>
          </a:xfrm>
          <a:prstGeom prst="rect">
            <a:avLst/>
          </a:prstGeom>
        </p:spPr>
      </p:pic>
      <p:pic>
        <p:nvPicPr>
          <p:cNvPr id="54" name="Graphic 53">
            <a:extLst>
              <a:ext uri="{FF2B5EF4-FFF2-40B4-BE49-F238E27FC236}">
                <a16:creationId xmlns:a16="http://schemas.microsoft.com/office/drawing/2014/main" id="{F423CDB6-25A3-8DCE-6550-3F0766A9B60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95397" y="2893151"/>
            <a:ext cx="260115" cy="260115"/>
          </a:xfrm>
          <a:prstGeom prst="rect">
            <a:avLst/>
          </a:prstGeom>
        </p:spPr>
      </p:pic>
      <p:pic>
        <p:nvPicPr>
          <p:cNvPr id="60" name="Graphic 59">
            <a:extLst>
              <a:ext uri="{FF2B5EF4-FFF2-40B4-BE49-F238E27FC236}">
                <a16:creationId xmlns:a16="http://schemas.microsoft.com/office/drawing/2014/main" id="{32B72C18-4DD8-1F15-D62A-198176BA77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37152" y="1378108"/>
            <a:ext cx="309929" cy="309929"/>
          </a:xfrm>
          <a:prstGeom prst="rect">
            <a:avLst/>
          </a:prstGeom>
        </p:spPr>
      </p:pic>
      <p:cxnSp>
        <p:nvCxnSpPr>
          <p:cNvPr id="32" name="Straight Arrow Connector 31">
            <a:extLst>
              <a:ext uri="{FF2B5EF4-FFF2-40B4-BE49-F238E27FC236}">
                <a16:creationId xmlns:a16="http://schemas.microsoft.com/office/drawing/2014/main" id="{EDDF0A65-3271-BF62-C435-5B9E0F811CC2}"/>
              </a:ext>
            </a:extLst>
          </p:cNvPr>
          <p:cNvCxnSpPr/>
          <p:nvPr/>
        </p:nvCxnSpPr>
        <p:spPr>
          <a:xfrm>
            <a:off x="7433813" y="2516757"/>
            <a:ext cx="0" cy="12292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17D550-6CC8-704D-8970-2AE8031C4194}"/>
              </a:ext>
            </a:extLst>
          </p:cNvPr>
          <p:cNvCxnSpPr>
            <a:cxnSpLocks/>
          </p:cNvCxnSpPr>
          <p:nvPr/>
        </p:nvCxnSpPr>
        <p:spPr>
          <a:xfrm flipH="1" flipV="1">
            <a:off x="2477938" y="2855423"/>
            <a:ext cx="1971136" cy="1889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45A3F52-004B-CF9B-0DE7-CEA9F88A92FD}"/>
              </a:ext>
            </a:extLst>
          </p:cNvPr>
          <p:cNvSpPr/>
          <p:nvPr/>
        </p:nvSpPr>
        <p:spPr>
          <a:xfrm>
            <a:off x="3544045" y="1534363"/>
            <a:ext cx="643737"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VWAN</a:t>
            </a:r>
            <a:endParaRPr lang="en-NL" sz="1350">
              <a:solidFill>
                <a:prstClr val="black"/>
              </a:solidFill>
              <a:latin typeface="Calibri" panose="020F0502020204030204"/>
            </a:endParaRPr>
          </a:p>
        </p:txBody>
      </p:sp>
      <p:cxnSp>
        <p:nvCxnSpPr>
          <p:cNvPr id="30" name="Straight Connector 29">
            <a:extLst>
              <a:ext uri="{FF2B5EF4-FFF2-40B4-BE49-F238E27FC236}">
                <a16:creationId xmlns:a16="http://schemas.microsoft.com/office/drawing/2014/main" id="{F3B76C3E-DC27-B61C-975F-C09B90597CF2}"/>
              </a:ext>
            </a:extLst>
          </p:cNvPr>
          <p:cNvCxnSpPr>
            <a:cxnSpLocks/>
            <a:endCxn id="21" idx="1"/>
          </p:cNvCxnSpPr>
          <p:nvPr/>
        </p:nvCxnSpPr>
        <p:spPr>
          <a:xfrm flipV="1">
            <a:off x="3137026" y="1928189"/>
            <a:ext cx="407019" cy="1377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5E0C1B-BD9F-15D6-C365-B3EE7609431F}"/>
              </a:ext>
            </a:extLst>
          </p:cNvPr>
          <p:cNvCxnSpPr>
            <a:cxnSpLocks/>
            <a:stCxn id="21" idx="3"/>
          </p:cNvCxnSpPr>
          <p:nvPr/>
        </p:nvCxnSpPr>
        <p:spPr>
          <a:xfrm>
            <a:off x="4187782" y="1928189"/>
            <a:ext cx="147046" cy="2378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7A62E39-E443-54CF-5C7F-0149327A938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36391" y="1330644"/>
            <a:ext cx="455945" cy="455945"/>
          </a:xfrm>
          <a:prstGeom prst="rect">
            <a:avLst/>
          </a:prstGeom>
        </p:spPr>
      </p:pic>
    </p:spTree>
    <p:extLst>
      <p:ext uri="{BB962C8B-B14F-4D97-AF65-F5344CB8AC3E}">
        <p14:creationId xmlns:p14="http://schemas.microsoft.com/office/powerpoint/2010/main" val="33534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0B614-8D51-BCAA-C243-9187A91281B2}"/>
              </a:ext>
            </a:extLst>
          </p:cNvPr>
          <p:cNvSpPr/>
          <p:nvPr/>
        </p:nvSpPr>
        <p:spPr>
          <a:xfrm>
            <a:off x="183333" y="312345"/>
            <a:ext cx="2396905" cy="334751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0FA110AA-B998-49DB-1A92-47217DF8B029}"/>
              </a:ext>
            </a:extLst>
          </p:cNvPr>
          <p:cNvSpPr/>
          <p:nvPr/>
        </p:nvSpPr>
        <p:spPr>
          <a:xfrm>
            <a:off x="3944132" y="312343"/>
            <a:ext cx="4578789" cy="427759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45ED7DCD-A0F8-4A48-8015-56EABE3580F1}"/>
              </a:ext>
            </a:extLst>
          </p:cNvPr>
          <p:cNvSpPr/>
          <p:nvPr/>
        </p:nvSpPr>
        <p:spPr>
          <a:xfrm>
            <a:off x="5779986" y="1231583"/>
            <a:ext cx="2579107" cy="1365962"/>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6B820C0A-A6A5-1182-48A4-6E3DDC1C4614}"/>
              </a:ext>
            </a:extLst>
          </p:cNvPr>
          <p:cNvSpPr/>
          <p:nvPr/>
        </p:nvSpPr>
        <p:spPr>
          <a:xfrm>
            <a:off x="5663381" y="3488302"/>
            <a:ext cx="2670812" cy="1050603"/>
          </a:xfrm>
          <a:prstGeom prst="rect">
            <a:avLst/>
          </a:prstGeom>
          <a:solidFill>
            <a:srgbClr val="8DAFF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L" sz="1350">
              <a:solidFill>
                <a:prstClr val="white"/>
              </a:solidFill>
              <a:latin typeface="Calibri" panose="020F0502020204030204"/>
            </a:endParaRPr>
          </a:p>
        </p:txBody>
      </p:sp>
      <p:sp>
        <p:nvSpPr>
          <p:cNvPr id="8" name="Isosceles Triangle 7">
            <a:extLst>
              <a:ext uri="{FF2B5EF4-FFF2-40B4-BE49-F238E27FC236}">
                <a16:creationId xmlns:a16="http://schemas.microsoft.com/office/drawing/2014/main" id="{42CB2E89-9F1A-8DB8-4CD9-5E43CD258B80}"/>
              </a:ext>
            </a:extLst>
          </p:cNvPr>
          <p:cNvSpPr/>
          <p:nvPr/>
        </p:nvSpPr>
        <p:spPr>
          <a:xfrm>
            <a:off x="258025" y="312345"/>
            <a:ext cx="2274683" cy="2023450"/>
          </a:xfrm>
          <a:prstGeom prst="triangle">
            <a:avLst/>
          </a:prstGeom>
          <a:solidFill>
            <a:srgbClr val="A4F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AD Domain</a:t>
            </a:r>
            <a:endParaRPr lang="en-NL" sz="1350">
              <a:solidFill>
                <a:prstClr val="black"/>
              </a:solidFill>
              <a:latin typeface="Calibri" panose="020F0502020204030204"/>
            </a:endParaRPr>
          </a:p>
        </p:txBody>
      </p:sp>
      <p:sp>
        <p:nvSpPr>
          <p:cNvPr id="9" name="TextBox 8">
            <a:extLst>
              <a:ext uri="{FF2B5EF4-FFF2-40B4-BE49-F238E27FC236}">
                <a16:creationId xmlns:a16="http://schemas.microsoft.com/office/drawing/2014/main" id="{01E3FC81-5B76-6C47-045F-2CD0BF69F386}"/>
              </a:ext>
            </a:extLst>
          </p:cNvPr>
          <p:cNvSpPr txBox="1"/>
          <p:nvPr/>
        </p:nvSpPr>
        <p:spPr>
          <a:xfrm>
            <a:off x="183557" y="2703142"/>
            <a:ext cx="2444227" cy="923330"/>
          </a:xfrm>
          <a:prstGeom prst="rect">
            <a:avLst/>
          </a:prstGeom>
          <a:noFill/>
        </p:spPr>
        <p:txBody>
          <a:bodyPr wrap="square" rtlCol="0">
            <a:spAutoFit/>
          </a:bodyPr>
          <a:lstStyle/>
          <a:p>
            <a:pPr defTabSz="685800"/>
            <a:r>
              <a:rPr lang="en-US" sz="1350">
                <a:solidFill>
                  <a:prstClr val="black"/>
                </a:solidFill>
                <a:latin typeface="Calibri" panose="020F0502020204030204"/>
              </a:rPr>
              <a:t>User Account to create objects</a:t>
            </a:r>
          </a:p>
          <a:p>
            <a:pPr defTabSz="685800"/>
            <a:r>
              <a:rPr lang="en-US" sz="1350">
                <a:solidFill>
                  <a:prstClr val="black"/>
                </a:solidFill>
                <a:latin typeface="Calibri" panose="020F0502020204030204"/>
              </a:rPr>
              <a:t>Group for SCOM servers</a:t>
            </a:r>
          </a:p>
          <a:p>
            <a:pPr defTabSz="685800"/>
            <a:r>
              <a:rPr lang="en-US" sz="1350">
                <a:solidFill>
                  <a:prstClr val="black"/>
                </a:solidFill>
                <a:latin typeface="Calibri" panose="020F0502020204030204"/>
              </a:rPr>
              <a:t>GMSA account</a:t>
            </a:r>
          </a:p>
          <a:p>
            <a:pPr defTabSz="685800"/>
            <a:r>
              <a:rPr lang="en-US" sz="1350">
                <a:solidFill>
                  <a:prstClr val="black"/>
                </a:solidFill>
                <a:latin typeface="Calibri" panose="020F0502020204030204"/>
              </a:rPr>
              <a:t>DNS Entry SCOM Load Balancer</a:t>
            </a:r>
            <a:endParaRPr lang="en-NL" sz="1350">
              <a:solidFill>
                <a:prstClr val="black"/>
              </a:solidFill>
              <a:latin typeface="Calibri" panose="020F0502020204030204"/>
            </a:endParaRPr>
          </a:p>
        </p:txBody>
      </p:sp>
      <p:sp>
        <p:nvSpPr>
          <p:cNvPr id="10" name="Rectangle 9">
            <a:extLst>
              <a:ext uri="{FF2B5EF4-FFF2-40B4-BE49-F238E27FC236}">
                <a16:creationId xmlns:a16="http://schemas.microsoft.com/office/drawing/2014/main" id="{F50F83E1-C399-A729-112B-C166C6B2F505}"/>
              </a:ext>
            </a:extLst>
          </p:cNvPr>
          <p:cNvSpPr/>
          <p:nvPr/>
        </p:nvSpPr>
        <p:spPr>
          <a:xfrm>
            <a:off x="2580238" y="1548142"/>
            <a:ext cx="556788"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VPN</a:t>
            </a:r>
            <a:endParaRPr lang="en-NL" sz="1350">
              <a:solidFill>
                <a:prstClr val="black"/>
              </a:solidFill>
              <a:latin typeface="Calibri" panose="020F0502020204030204"/>
            </a:endParaRPr>
          </a:p>
        </p:txBody>
      </p:sp>
      <p:sp>
        <p:nvSpPr>
          <p:cNvPr id="11" name="TextBox 10">
            <a:extLst>
              <a:ext uri="{FF2B5EF4-FFF2-40B4-BE49-F238E27FC236}">
                <a16:creationId xmlns:a16="http://schemas.microsoft.com/office/drawing/2014/main" id="{846050BB-2794-DD2D-A195-4DDA668F31FE}"/>
              </a:ext>
            </a:extLst>
          </p:cNvPr>
          <p:cNvSpPr txBox="1"/>
          <p:nvPr/>
        </p:nvSpPr>
        <p:spPr>
          <a:xfrm>
            <a:off x="1705459"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10.254.x.x</a:t>
            </a:r>
            <a:endParaRPr lang="en-NL" sz="1350">
              <a:solidFill>
                <a:prstClr val="black"/>
              </a:solidFill>
              <a:latin typeface="Calibri" panose="020F0502020204030204"/>
            </a:endParaRPr>
          </a:p>
        </p:txBody>
      </p:sp>
      <p:sp>
        <p:nvSpPr>
          <p:cNvPr id="12" name="TextBox 11">
            <a:extLst>
              <a:ext uri="{FF2B5EF4-FFF2-40B4-BE49-F238E27FC236}">
                <a16:creationId xmlns:a16="http://schemas.microsoft.com/office/drawing/2014/main" id="{F828600A-5CC8-A22C-8CC9-2767253DB08E}"/>
              </a:ext>
            </a:extLst>
          </p:cNvPr>
          <p:cNvSpPr txBox="1"/>
          <p:nvPr/>
        </p:nvSpPr>
        <p:spPr>
          <a:xfrm>
            <a:off x="3944133" y="2320546"/>
            <a:ext cx="1105367" cy="300082"/>
          </a:xfrm>
          <a:prstGeom prst="rect">
            <a:avLst/>
          </a:prstGeom>
          <a:noFill/>
        </p:spPr>
        <p:txBody>
          <a:bodyPr wrap="square" rtlCol="0">
            <a:spAutoFit/>
          </a:bodyPr>
          <a:lstStyle/>
          <a:p>
            <a:pPr defTabSz="685800"/>
            <a:r>
              <a:rPr lang="en-US" sz="1350">
                <a:solidFill>
                  <a:prstClr val="black"/>
                </a:solidFill>
                <a:latin typeface="Calibri" panose="020F0502020204030204"/>
              </a:rPr>
              <a:t>10.250.x.x</a:t>
            </a:r>
            <a:endParaRPr lang="en-NL" sz="1350">
              <a:solidFill>
                <a:prstClr val="black"/>
              </a:solidFill>
              <a:latin typeface="Calibri" panose="020F0502020204030204"/>
            </a:endParaRPr>
          </a:p>
        </p:txBody>
      </p:sp>
      <p:sp>
        <p:nvSpPr>
          <p:cNvPr id="13" name="Rectangle 12">
            <a:extLst>
              <a:ext uri="{FF2B5EF4-FFF2-40B4-BE49-F238E27FC236}">
                <a16:creationId xmlns:a16="http://schemas.microsoft.com/office/drawing/2014/main" id="{98636509-FA65-421D-91E2-5738E3F7AF7E}"/>
              </a:ext>
            </a:extLst>
          </p:cNvPr>
          <p:cNvSpPr/>
          <p:nvPr/>
        </p:nvSpPr>
        <p:spPr>
          <a:xfrm>
            <a:off x="3544045" y="1534363"/>
            <a:ext cx="643737" cy="787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black"/>
                </a:solidFill>
                <a:latin typeface="Calibri" panose="020F0502020204030204"/>
              </a:rPr>
              <a:t>VWAN</a:t>
            </a:r>
            <a:endParaRPr lang="en-NL" sz="1350">
              <a:solidFill>
                <a:prstClr val="black"/>
              </a:solidFill>
              <a:latin typeface="Calibri" panose="020F0502020204030204"/>
            </a:endParaRPr>
          </a:p>
        </p:txBody>
      </p:sp>
      <p:cxnSp>
        <p:nvCxnSpPr>
          <p:cNvPr id="15" name="Straight Connector 14">
            <a:extLst>
              <a:ext uri="{FF2B5EF4-FFF2-40B4-BE49-F238E27FC236}">
                <a16:creationId xmlns:a16="http://schemas.microsoft.com/office/drawing/2014/main" id="{8FD222F0-0614-E30C-3FAC-546986F5DA3B}"/>
              </a:ext>
            </a:extLst>
          </p:cNvPr>
          <p:cNvCxnSpPr>
            <a:cxnSpLocks/>
            <a:stCxn id="10" idx="3"/>
            <a:endCxn id="13" idx="1"/>
          </p:cNvCxnSpPr>
          <p:nvPr/>
        </p:nvCxnSpPr>
        <p:spPr>
          <a:xfrm flipV="1">
            <a:off x="3137026" y="1928189"/>
            <a:ext cx="407019" cy="1377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496E93-443F-0007-DEE8-C59A0F09A27C}"/>
              </a:ext>
            </a:extLst>
          </p:cNvPr>
          <p:cNvSpPr txBox="1"/>
          <p:nvPr/>
        </p:nvSpPr>
        <p:spPr>
          <a:xfrm>
            <a:off x="5779986" y="2311612"/>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10.250.1.0/27</a:t>
            </a:r>
            <a:endParaRPr lang="en-NL" sz="1350">
              <a:solidFill>
                <a:prstClr val="black"/>
              </a:solidFill>
              <a:latin typeface="Calibri" panose="020F0502020204030204"/>
            </a:endParaRPr>
          </a:p>
        </p:txBody>
      </p:sp>
      <p:sp>
        <p:nvSpPr>
          <p:cNvPr id="18" name="TextBox 17">
            <a:extLst>
              <a:ext uri="{FF2B5EF4-FFF2-40B4-BE49-F238E27FC236}">
                <a16:creationId xmlns:a16="http://schemas.microsoft.com/office/drawing/2014/main" id="{D692C56F-9F19-3ECF-FEEA-ECB854925A4C}"/>
              </a:ext>
            </a:extLst>
          </p:cNvPr>
          <p:cNvSpPr txBox="1"/>
          <p:nvPr/>
        </p:nvSpPr>
        <p:spPr>
          <a:xfrm>
            <a:off x="5584157" y="4289854"/>
            <a:ext cx="1381786" cy="300082"/>
          </a:xfrm>
          <a:prstGeom prst="rect">
            <a:avLst/>
          </a:prstGeom>
          <a:noFill/>
        </p:spPr>
        <p:txBody>
          <a:bodyPr wrap="square" rtlCol="0">
            <a:spAutoFit/>
          </a:bodyPr>
          <a:lstStyle/>
          <a:p>
            <a:pPr defTabSz="685800"/>
            <a:r>
              <a:rPr lang="en-US" sz="1350">
                <a:solidFill>
                  <a:prstClr val="black"/>
                </a:solidFill>
                <a:latin typeface="Calibri" panose="020F0502020204030204"/>
              </a:rPr>
              <a:t>10.250.1.32/27</a:t>
            </a:r>
            <a:endParaRPr lang="en-NL" sz="135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4A5C4E98-AAC2-B032-4EA6-FB199CBF6D96}"/>
              </a:ext>
            </a:extLst>
          </p:cNvPr>
          <p:cNvSpPr/>
          <p:nvPr/>
        </p:nvSpPr>
        <p:spPr>
          <a:xfrm>
            <a:off x="6715345" y="3586675"/>
            <a:ext cx="1514735" cy="7879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SQL MI</a:t>
            </a:r>
            <a:endParaRPr lang="en-NL" sz="1350">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38D6BAA8-2E66-9923-F3B0-F9768FF58194}"/>
              </a:ext>
            </a:extLst>
          </p:cNvPr>
          <p:cNvSpPr/>
          <p:nvPr/>
        </p:nvSpPr>
        <p:spPr>
          <a:xfrm>
            <a:off x="6906011" y="1475697"/>
            <a:ext cx="1428182" cy="7879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SCOM MI</a:t>
            </a:r>
            <a:br>
              <a:rPr lang="en-US" sz="1350">
                <a:solidFill>
                  <a:prstClr val="white"/>
                </a:solidFill>
                <a:latin typeface="Calibri" panose="020F0502020204030204"/>
              </a:rPr>
            </a:br>
            <a:r>
              <a:rPr lang="en-US" sz="1350">
                <a:solidFill>
                  <a:prstClr val="white"/>
                </a:solidFill>
                <a:latin typeface="Calibri" panose="020F0502020204030204"/>
              </a:rPr>
              <a:t>Mgmt server(s)</a:t>
            </a:r>
            <a:endParaRPr lang="en-NL" sz="135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EA13C781-2BA2-41A3-4456-B639EA67B113}"/>
              </a:ext>
            </a:extLst>
          </p:cNvPr>
          <p:cNvSpPr/>
          <p:nvPr/>
        </p:nvSpPr>
        <p:spPr>
          <a:xfrm>
            <a:off x="5941815" y="1475697"/>
            <a:ext cx="864387" cy="7879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LB</a:t>
            </a:r>
            <a:endParaRPr lang="en-NL" sz="1350">
              <a:solidFill>
                <a:prstClr val="white"/>
              </a:solidFill>
              <a:latin typeface="Calibri" panose="020F0502020204030204"/>
            </a:endParaRPr>
          </a:p>
        </p:txBody>
      </p:sp>
      <p:sp>
        <p:nvSpPr>
          <p:cNvPr id="22" name="Oval 21">
            <a:extLst>
              <a:ext uri="{FF2B5EF4-FFF2-40B4-BE49-F238E27FC236}">
                <a16:creationId xmlns:a16="http://schemas.microsoft.com/office/drawing/2014/main" id="{5CB24A72-B5EA-FFA4-4EA7-80A1B0E517B9}"/>
              </a:ext>
            </a:extLst>
          </p:cNvPr>
          <p:cNvSpPr/>
          <p:nvPr/>
        </p:nvSpPr>
        <p:spPr>
          <a:xfrm>
            <a:off x="4322582" y="2817385"/>
            <a:ext cx="1232835" cy="46684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Key Vault</a:t>
            </a:r>
            <a:endParaRPr lang="en-NL" sz="1350">
              <a:solidFill>
                <a:prstClr val="white"/>
              </a:solidFill>
              <a:latin typeface="Calibri" panose="020F0502020204030204"/>
            </a:endParaRPr>
          </a:p>
        </p:txBody>
      </p:sp>
      <p:sp>
        <p:nvSpPr>
          <p:cNvPr id="23" name="Oval 22">
            <a:extLst>
              <a:ext uri="{FF2B5EF4-FFF2-40B4-BE49-F238E27FC236}">
                <a16:creationId xmlns:a16="http://schemas.microsoft.com/office/drawing/2014/main" id="{CA551C60-B532-1DAB-C6BA-D2B391D1B063}"/>
              </a:ext>
            </a:extLst>
          </p:cNvPr>
          <p:cNvSpPr/>
          <p:nvPr/>
        </p:nvSpPr>
        <p:spPr>
          <a:xfrm>
            <a:off x="6946873" y="2855423"/>
            <a:ext cx="1208639" cy="43648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Managed Identity</a:t>
            </a:r>
            <a:endParaRPr lang="en-NL"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5A6B301-2F09-A642-1FE0-D32DB24CBB86}"/>
              </a:ext>
            </a:extLst>
          </p:cNvPr>
          <p:cNvSpPr txBox="1"/>
          <p:nvPr/>
        </p:nvSpPr>
        <p:spPr>
          <a:xfrm>
            <a:off x="4334828" y="1594186"/>
            <a:ext cx="1220589" cy="715581"/>
          </a:xfrm>
          <a:prstGeom prst="rect">
            <a:avLst/>
          </a:prstGeom>
          <a:noFill/>
          <a:ln w="12700">
            <a:solidFill>
              <a:schemeClr val="tx1"/>
            </a:solidFill>
          </a:ln>
        </p:spPr>
        <p:txBody>
          <a:bodyPr wrap="square" rtlCol="0">
            <a:spAutoFit/>
          </a:bodyPr>
          <a:lstStyle/>
          <a:p>
            <a:pPr algn="ctr" defTabSz="685800"/>
            <a:br>
              <a:rPr lang="en-US" sz="1350">
                <a:solidFill>
                  <a:prstClr val="black"/>
                </a:solidFill>
                <a:latin typeface="Calibri" panose="020F0502020204030204"/>
              </a:rPr>
            </a:br>
            <a:r>
              <a:rPr lang="en-US" sz="1350" err="1">
                <a:solidFill>
                  <a:prstClr val="black"/>
                </a:solidFill>
                <a:latin typeface="Calibri" panose="020F0502020204030204"/>
              </a:rPr>
              <a:t>VNet</a:t>
            </a:r>
            <a:br>
              <a:rPr lang="en-US" sz="1350">
                <a:solidFill>
                  <a:prstClr val="black"/>
                </a:solidFill>
                <a:latin typeface="Calibri" panose="020F0502020204030204"/>
              </a:rPr>
            </a:br>
            <a:r>
              <a:rPr lang="en-US" sz="1350">
                <a:solidFill>
                  <a:prstClr val="black"/>
                </a:solidFill>
                <a:latin typeface="Calibri" panose="020F0502020204030204"/>
              </a:rPr>
              <a:t>10.250.1.x /24</a:t>
            </a:r>
            <a:endParaRPr lang="en-NL" sz="1350">
              <a:solidFill>
                <a:prstClr val="black"/>
              </a:solidFill>
              <a:latin typeface="Calibri" panose="020F0502020204030204"/>
            </a:endParaRPr>
          </a:p>
        </p:txBody>
      </p:sp>
      <p:cxnSp>
        <p:nvCxnSpPr>
          <p:cNvPr id="26" name="Straight Connector 25">
            <a:extLst>
              <a:ext uri="{FF2B5EF4-FFF2-40B4-BE49-F238E27FC236}">
                <a16:creationId xmlns:a16="http://schemas.microsoft.com/office/drawing/2014/main" id="{BF75A376-644B-F90E-1143-888FA643B3E2}"/>
              </a:ext>
            </a:extLst>
          </p:cNvPr>
          <p:cNvCxnSpPr>
            <a:cxnSpLocks/>
          </p:cNvCxnSpPr>
          <p:nvPr/>
        </p:nvCxnSpPr>
        <p:spPr>
          <a:xfrm flipH="1">
            <a:off x="5584157" y="1893271"/>
            <a:ext cx="19582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9DDD7-8C02-AB54-AF9B-1A8CBFD8596C}"/>
              </a:ext>
            </a:extLst>
          </p:cNvPr>
          <p:cNvCxnSpPr>
            <a:cxnSpLocks/>
          </p:cNvCxnSpPr>
          <p:nvPr/>
        </p:nvCxnSpPr>
        <p:spPr>
          <a:xfrm>
            <a:off x="5483518" y="2286683"/>
            <a:ext cx="440265" cy="12016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6E1726-581B-6FD5-505C-3E8136C220F1}"/>
              </a:ext>
            </a:extLst>
          </p:cNvPr>
          <p:cNvCxnSpPr>
            <a:cxnSpLocks/>
            <a:stCxn id="13" idx="3"/>
            <a:endCxn id="24" idx="1"/>
          </p:cNvCxnSpPr>
          <p:nvPr/>
        </p:nvCxnSpPr>
        <p:spPr>
          <a:xfrm>
            <a:off x="4187782" y="1928189"/>
            <a:ext cx="147046" cy="237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6C5B4AF-A650-C826-F134-699091DB5585}"/>
              </a:ext>
            </a:extLst>
          </p:cNvPr>
          <p:cNvSpPr txBox="1"/>
          <p:nvPr/>
        </p:nvSpPr>
        <p:spPr>
          <a:xfrm>
            <a:off x="5903735" y="1978996"/>
            <a:ext cx="946511" cy="276999"/>
          </a:xfrm>
          <a:prstGeom prst="rect">
            <a:avLst/>
          </a:prstGeom>
          <a:noFill/>
        </p:spPr>
        <p:txBody>
          <a:bodyPr wrap="square" rtlCol="0">
            <a:spAutoFit/>
          </a:bodyPr>
          <a:lstStyle/>
          <a:p>
            <a:pPr defTabSz="685800"/>
            <a:r>
              <a:rPr lang="en-US" sz="1200">
                <a:solidFill>
                  <a:prstClr val="black"/>
                </a:solidFill>
                <a:latin typeface="Calibri" panose="020F0502020204030204"/>
              </a:rPr>
              <a:t>10.250.1.29</a:t>
            </a:r>
            <a:endParaRPr lang="en-NL" sz="1200">
              <a:solidFill>
                <a:prstClr val="black"/>
              </a:solidFill>
              <a:latin typeface="Calibri" panose="020F0502020204030204"/>
            </a:endParaRPr>
          </a:p>
        </p:txBody>
      </p:sp>
      <p:pic>
        <p:nvPicPr>
          <p:cNvPr id="38" name="Graphic 37" descr="Cloud with solid fill">
            <a:extLst>
              <a:ext uri="{FF2B5EF4-FFF2-40B4-BE49-F238E27FC236}">
                <a16:creationId xmlns:a16="http://schemas.microsoft.com/office/drawing/2014/main" id="{584339D3-AE93-9F1F-1064-7B9F8D8792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3544" y="6300"/>
            <a:ext cx="833785" cy="833785"/>
          </a:xfrm>
          <a:prstGeom prst="rect">
            <a:avLst/>
          </a:prstGeom>
        </p:spPr>
      </p:pic>
      <p:sp>
        <p:nvSpPr>
          <p:cNvPr id="2" name="TextBox 1">
            <a:extLst>
              <a:ext uri="{FF2B5EF4-FFF2-40B4-BE49-F238E27FC236}">
                <a16:creationId xmlns:a16="http://schemas.microsoft.com/office/drawing/2014/main" id="{8598370F-ED88-41EA-CEAA-7395534A3877}"/>
              </a:ext>
            </a:extLst>
          </p:cNvPr>
          <p:cNvSpPr txBox="1"/>
          <p:nvPr/>
        </p:nvSpPr>
        <p:spPr>
          <a:xfrm>
            <a:off x="2176595" y="-35914"/>
            <a:ext cx="3685430" cy="323165"/>
          </a:xfrm>
          <a:prstGeom prst="rect">
            <a:avLst/>
          </a:prstGeom>
          <a:noFill/>
        </p:spPr>
        <p:txBody>
          <a:bodyPr wrap="square" rtlCol="0">
            <a:spAutoFit/>
          </a:bodyPr>
          <a:lstStyle/>
          <a:p>
            <a:pPr defTabSz="685800"/>
            <a:r>
              <a:rPr lang="en-US" sz="1500" b="1">
                <a:solidFill>
                  <a:schemeClr val="accent3">
                    <a:lumMod val="40000"/>
                    <a:lumOff val="60000"/>
                  </a:schemeClr>
                </a:solidFill>
                <a:latin typeface="Calibri" panose="020F0502020204030204"/>
              </a:rPr>
              <a:t>SCOM Managed Instance design sketch</a:t>
            </a:r>
            <a:endParaRPr lang="en-NL" sz="1500" b="1">
              <a:solidFill>
                <a:schemeClr val="accent3">
                  <a:lumMod val="40000"/>
                  <a:lumOff val="60000"/>
                </a:schemeClr>
              </a:solidFill>
              <a:latin typeface="Calibri" panose="020F0502020204030204"/>
            </a:endParaRPr>
          </a:p>
        </p:txBody>
      </p:sp>
      <p:pic>
        <p:nvPicPr>
          <p:cNvPr id="14" name="Picture 13" descr="Logo&#10;&#10;Description automatically generated">
            <a:extLst>
              <a:ext uri="{FF2B5EF4-FFF2-40B4-BE49-F238E27FC236}">
                <a16:creationId xmlns:a16="http://schemas.microsoft.com/office/drawing/2014/main" id="{37943871-F2E4-C7BF-2FFA-F65082A82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59" y="4329293"/>
            <a:ext cx="2141094" cy="472437"/>
          </a:xfrm>
          <a:prstGeom prst="rect">
            <a:avLst/>
          </a:prstGeom>
        </p:spPr>
      </p:pic>
      <p:sp>
        <p:nvSpPr>
          <p:cNvPr id="16" name="Rectangle: Rounded Corners 15">
            <a:extLst>
              <a:ext uri="{FF2B5EF4-FFF2-40B4-BE49-F238E27FC236}">
                <a16:creationId xmlns:a16="http://schemas.microsoft.com/office/drawing/2014/main" id="{CDF23204-4451-452D-87D3-55C2D0E434A8}"/>
              </a:ext>
            </a:extLst>
          </p:cNvPr>
          <p:cNvSpPr/>
          <p:nvPr/>
        </p:nvSpPr>
        <p:spPr>
          <a:xfrm>
            <a:off x="6121140" y="394482"/>
            <a:ext cx="1126712" cy="55323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NAT Gateway</a:t>
            </a:r>
            <a:endParaRPr lang="en-NL" sz="135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50458455-54D1-309A-EB90-ACE0775EDE3F}"/>
              </a:ext>
            </a:extLst>
          </p:cNvPr>
          <p:cNvSpPr/>
          <p:nvPr/>
        </p:nvSpPr>
        <p:spPr>
          <a:xfrm>
            <a:off x="7485034" y="399163"/>
            <a:ext cx="800705" cy="548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Public IP</a:t>
            </a:r>
            <a:endParaRPr lang="en-NL" sz="1350">
              <a:solidFill>
                <a:prstClr val="white"/>
              </a:solidFill>
              <a:latin typeface="Calibri" panose="020F0502020204030204"/>
            </a:endParaRPr>
          </a:p>
        </p:txBody>
      </p:sp>
      <p:cxnSp>
        <p:nvCxnSpPr>
          <p:cNvPr id="27" name="Straight Connector 26">
            <a:extLst>
              <a:ext uri="{FF2B5EF4-FFF2-40B4-BE49-F238E27FC236}">
                <a16:creationId xmlns:a16="http://schemas.microsoft.com/office/drawing/2014/main" id="{616FFF01-D9A3-1B40-29DC-3930E66F05F9}"/>
              </a:ext>
            </a:extLst>
          </p:cNvPr>
          <p:cNvCxnSpPr>
            <a:cxnSpLocks/>
          </p:cNvCxnSpPr>
          <p:nvPr/>
        </p:nvCxnSpPr>
        <p:spPr>
          <a:xfrm flipH="1">
            <a:off x="7191401" y="671097"/>
            <a:ext cx="2936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056D44-8A2D-01CA-58D4-1BC709961074}"/>
              </a:ext>
            </a:extLst>
          </p:cNvPr>
          <p:cNvCxnSpPr>
            <a:cxnSpLocks/>
          </p:cNvCxnSpPr>
          <p:nvPr/>
        </p:nvCxnSpPr>
        <p:spPr>
          <a:xfrm flipV="1">
            <a:off x="6799222" y="830425"/>
            <a:ext cx="0" cy="40075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E06B71F0-0445-C8F7-49C1-C2BFB18A2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4228" y="2895840"/>
            <a:ext cx="309929" cy="309929"/>
          </a:xfrm>
          <a:prstGeom prst="rect">
            <a:avLst/>
          </a:prstGeom>
        </p:spPr>
      </p:pic>
      <p:pic>
        <p:nvPicPr>
          <p:cNvPr id="39" name="Graphic 38">
            <a:extLst>
              <a:ext uri="{FF2B5EF4-FFF2-40B4-BE49-F238E27FC236}">
                <a16:creationId xmlns:a16="http://schemas.microsoft.com/office/drawing/2014/main" id="{A7A62E39-E443-54CF-5C7F-0149327A93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6391" y="1330644"/>
            <a:ext cx="455945" cy="455945"/>
          </a:xfrm>
          <a:prstGeom prst="rect">
            <a:avLst/>
          </a:prstGeom>
        </p:spPr>
      </p:pic>
      <p:pic>
        <p:nvPicPr>
          <p:cNvPr id="41" name="Graphic 40">
            <a:extLst>
              <a:ext uri="{FF2B5EF4-FFF2-40B4-BE49-F238E27FC236}">
                <a16:creationId xmlns:a16="http://schemas.microsoft.com/office/drawing/2014/main" id="{5243EEF3-8AB3-537B-676F-F86CC43F3D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1610" y="1526029"/>
            <a:ext cx="402160" cy="402160"/>
          </a:xfrm>
          <a:prstGeom prst="rect">
            <a:avLst/>
          </a:prstGeom>
        </p:spPr>
      </p:pic>
      <p:pic>
        <p:nvPicPr>
          <p:cNvPr id="43" name="Graphic 42">
            <a:extLst>
              <a:ext uri="{FF2B5EF4-FFF2-40B4-BE49-F238E27FC236}">
                <a16:creationId xmlns:a16="http://schemas.microsoft.com/office/drawing/2014/main" id="{CC9A406A-6D14-109A-4F20-F6E06F3F56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38391" y="325756"/>
            <a:ext cx="347186" cy="347186"/>
          </a:xfrm>
          <a:prstGeom prst="rect">
            <a:avLst/>
          </a:prstGeom>
        </p:spPr>
      </p:pic>
      <p:pic>
        <p:nvPicPr>
          <p:cNvPr id="45" name="Graphic 44">
            <a:extLst>
              <a:ext uri="{FF2B5EF4-FFF2-40B4-BE49-F238E27FC236}">
                <a16:creationId xmlns:a16="http://schemas.microsoft.com/office/drawing/2014/main" id="{0E78774C-1B26-049D-8561-42C44F4B65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17056" y="287283"/>
            <a:ext cx="303470" cy="303470"/>
          </a:xfrm>
          <a:prstGeom prst="rect">
            <a:avLst/>
          </a:prstGeom>
        </p:spPr>
      </p:pic>
      <p:pic>
        <p:nvPicPr>
          <p:cNvPr id="47" name="Graphic 46">
            <a:extLst>
              <a:ext uri="{FF2B5EF4-FFF2-40B4-BE49-F238E27FC236}">
                <a16:creationId xmlns:a16="http://schemas.microsoft.com/office/drawing/2014/main" id="{0B888F69-3584-31EB-B3CD-D30F0372E2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70139" y="3586675"/>
            <a:ext cx="398651" cy="398651"/>
          </a:xfrm>
          <a:prstGeom prst="rect">
            <a:avLst/>
          </a:prstGeom>
        </p:spPr>
      </p:pic>
      <p:pic>
        <p:nvPicPr>
          <p:cNvPr id="49" name="Graphic 48">
            <a:extLst>
              <a:ext uri="{FF2B5EF4-FFF2-40B4-BE49-F238E27FC236}">
                <a16:creationId xmlns:a16="http://schemas.microsoft.com/office/drawing/2014/main" id="{E41E9968-DAD8-3A45-70A8-4419F6279BB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97265" y="1161236"/>
            <a:ext cx="323875" cy="323875"/>
          </a:xfrm>
          <a:prstGeom prst="rect">
            <a:avLst/>
          </a:prstGeom>
        </p:spPr>
      </p:pic>
      <p:pic>
        <p:nvPicPr>
          <p:cNvPr id="51" name="Graphic 50">
            <a:extLst>
              <a:ext uri="{FF2B5EF4-FFF2-40B4-BE49-F238E27FC236}">
                <a16:creationId xmlns:a16="http://schemas.microsoft.com/office/drawing/2014/main" id="{39E24C02-9C2E-B1CC-847A-7587788F98B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30093" y="1481467"/>
            <a:ext cx="285251" cy="285251"/>
          </a:xfrm>
          <a:prstGeom prst="rect">
            <a:avLst/>
          </a:prstGeom>
        </p:spPr>
      </p:pic>
      <p:pic>
        <p:nvPicPr>
          <p:cNvPr id="52" name="Graphic 51">
            <a:extLst>
              <a:ext uri="{FF2B5EF4-FFF2-40B4-BE49-F238E27FC236}">
                <a16:creationId xmlns:a16="http://schemas.microsoft.com/office/drawing/2014/main" id="{9494413A-4721-219B-3D3F-8B4E67F311A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87960" y="3427692"/>
            <a:ext cx="375761" cy="375761"/>
          </a:xfrm>
          <a:prstGeom prst="rect">
            <a:avLst/>
          </a:prstGeom>
        </p:spPr>
      </p:pic>
      <p:pic>
        <p:nvPicPr>
          <p:cNvPr id="54" name="Graphic 53">
            <a:extLst>
              <a:ext uri="{FF2B5EF4-FFF2-40B4-BE49-F238E27FC236}">
                <a16:creationId xmlns:a16="http://schemas.microsoft.com/office/drawing/2014/main" id="{F423CDB6-25A3-8DCE-6550-3F0766A9B60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895397" y="2893151"/>
            <a:ext cx="260115" cy="260115"/>
          </a:xfrm>
          <a:prstGeom prst="rect">
            <a:avLst/>
          </a:prstGeom>
        </p:spPr>
      </p:pic>
      <p:pic>
        <p:nvPicPr>
          <p:cNvPr id="60" name="Graphic 59">
            <a:extLst>
              <a:ext uri="{FF2B5EF4-FFF2-40B4-BE49-F238E27FC236}">
                <a16:creationId xmlns:a16="http://schemas.microsoft.com/office/drawing/2014/main" id="{32B72C18-4DD8-1F15-D62A-198176BA770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37152" y="1378108"/>
            <a:ext cx="309929" cy="309929"/>
          </a:xfrm>
          <a:prstGeom prst="rect">
            <a:avLst/>
          </a:prstGeom>
        </p:spPr>
      </p:pic>
      <p:pic>
        <p:nvPicPr>
          <p:cNvPr id="30" name="Picture 29" descr="Icon&#10;&#10;Description automatically generated">
            <a:extLst>
              <a:ext uri="{FF2B5EF4-FFF2-40B4-BE49-F238E27FC236}">
                <a16:creationId xmlns:a16="http://schemas.microsoft.com/office/drawing/2014/main" id="{2B4895EE-AF2E-D9BD-2778-99229AEF090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71163" y="1323173"/>
            <a:ext cx="497696" cy="491090"/>
          </a:xfrm>
          <a:prstGeom prst="rect">
            <a:avLst/>
          </a:prstGeom>
        </p:spPr>
      </p:pic>
    </p:spTree>
    <p:extLst>
      <p:ext uri="{BB962C8B-B14F-4D97-AF65-F5344CB8AC3E}">
        <p14:creationId xmlns:p14="http://schemas.microsoft.com/office/powerpoint/2010/main" val="105281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467928" y="0"/>
            <a:ext cx="8208144" cy="857250"/>
          </a:xfrm>
        </p:spPr>
        <p:txBody>
          <a:bodyPr/>
          <a:lstStyle/>
          <a:p>
            <a:pPr algn="ctr"/>
            <a:r>
              <a:rPr lang="de-CH">
                <a:solidFill>
                  <a:srgbClr val="FFFF00"/>
                </a:solidFill>
              </a:rPr>
              <a:t>The Look</a:t>
            </a:r>
            <a:endParaRPr lang="en-US">
              <a:solidFill>
                <a:srgbClr val="FFFF00"/>
              </a:solidFill>
            </a:endParaRPr>
          </a:p>
        </p:txBody>
      </p:sp>
      <p:pic>
        <p:nvPicPr>
          <p:cNvPr id="7" name="Picture 6">
            <a:extLst>
              <a:ext uri="{FF2B5EF4-FFF2-40B4-BE49-F238E27FC236}">
                <a16:creationId xmlns:a16="http://schemas.microsoft.com/office/drawing/2014/main" id="{4B14CF9A-AA65-8F3E-4BED-29696498978C}"/>
              </a:ext>
            </a:extLst>
          </p:cNvPr>
          <p:cNvPicPr>
            <a:picLocks noChangeAspect="1"/>
          </p:cNvPicPr>
          <p:nvPr/>
        </p:nvPicPr>
        <p:blipFill>
          <a:blip r:embed="rId3"/>
          <a:stretch>
            <a:fillRect/>
          </a:stretch>
        </p:blipFill>
        <p:spPr>
          <a:xfrm>
            <a:off x="232133" y="585072"/>
            <a:ext cx="7069211" cy="4169807"/>
          </a:xfrm>
          <a:prstGeom prst="rect">
            <a:avLst/>
          </a:prstGeom>
          <a:effectLst>
            <a:outerShdw blurRad="50800" dist="38100" dir="10800000" algn="r" rotWithShape="0">
              <a:prstClr val="black">
                <a:alpha val="40000"/>
              </a:prstClr>
            </a:outerShdw>
          </a:effectLst>
        </p:spPr>
      </p:pic>
      <p:pic>
        <p:nvPicPr>
          <p:cNvPr id="10" name="Picture 9" descr="A computer tower with many screens&#10;&#10;Description automatically generated with medium confidence">
            <a:extLst>
              <a:ext uri="{FF2B5EF4-FFF2-40B4-BE49-F238E27FC236}">
                <a16:creationId xmlns:a16="http://schemas.microsoft.com/office/drawing/2014/main" id="{41018A58-6169-9212-CC5D-F0A4DF9B8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441" y="3296359"/>
            <a:ext cx="2139559" cy="1710421"/>
          </a:xfrm>
          <a:prstGeom prst="rect">
            <a:avLst/>
          </a:prstGeom>
        </p:spPr>
      </p:pic>
    </p:spTree>
    <p:extLst>
      <p:ext uri="{BB962C8B-B14F-4D97-AF65-F5344CB8AC3E}">
        <p14:creationId xmlns:p14="http://schemas.microsoft.com/office/powerpoint/2010/main" val="23571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0" y="6980"/>
            <a:ext cx="8208144" cy="857250"/>
          </a:xfrm>
        </p:spPr>
        <p:txBody>
          <a:bodyPr/>
          <a:lstStyle/>
          <a:p>
            <a:pPr algn="ctr"/>
            <a:r>
              <a:rPr lang="de-CH">
                <a:solidFill>
                  <a:srgbClr val="FFFF00"/>
                </a:solidFill>
              </a:rPr>
              <a:t>The Look</a:t>
            </a:r>
            <a:endParaRPr lang="en-US">
              <a:solidFill>
                <a:srgbClr val="FFFF00"/>
              </a:solidFill>
            </a:endParaRPr>
          </a:p>
        </p:txBody>
      </p:sp>
      <p:pic>
        <p:nvPicPr>
          <p:cNvPr id="5" name="Picture 4">
            <a:extLst>
              <a:ext uri="{FF2B5EF4-FFF2-40B4-BE49-F238E27FC236}">
                <a16:creationId xmlns:a16="http://schemas.microsoft.com/office/drawing/2014/main" id="{14520F3C-6CFC-6AF4-91D1-E455BBD647CA}"/>
              </a:ext>
            </a:extLst>
          </p:cNvPr>
          <p:cNvPicPr>
            <a:picLocks noChangeAspect="1"/>
          </p:cNvPicPr>
          <p:nvPr/>
        </p:nvPicPr>
        <p:blipFill>
          <a:blip r:embed="rId3"/>
          <a:stretch>
            <a:fillRect/>
          </a:stretch>
        </p:blipFill>
        <p:spPr>
          <a:xfrm>
            <a:off x="878572" y="624320"/>
            <a:ext cx="6633975" cy="4293674"/>
          </a:xfrm>
          <a:prstGeom prst="rect">
            <a:avLst/>
          </a:prstGeom>
        </p:spPr>
      </p:pic>
      <p:pic>
        <p:nvPicPr>
          <p:cNvPr id="3" name="Picture 2">
            <a:extLst>
              <a:ext uri="{FF2B5EF4-FFF2-40B4-BE49-F238E27FC236}">
                <a16:creationId xmlns:a16="http://schemas.microsoft.com/office/drawing/2014/main" id="{367C31A3-7153-70BF-7CE2-FFCDC1580ABB}"/>
              </a:ext>
            </a:extLst>
          </p:cNvPr>
          <p:cNvPicPr>
            <a:picLocks noChangeAspect="1"/>
          </p:cNvPicPr>
          <p:nvPr/>
        </p:nvPicPr>
        <p:blipFill>
          <a:blip r:embed="rId4"/>
          <a:stretch>
            <a:fillRect/>
          </a:stretch>
        </p:blipFill>
        <p:spPr>
          <a:xfrm flipH="1">
            <a:off x="7064558" y="1849601"/>
            <a:ext cx="1768020" cy="3019568"/>
          </a:xfrm>
          <a:prstGeom prst="rect">
            <a:avLst/>
          </a:prstGeom>
        </p:spPr>
      </p:pic>
    </p:spTree>
    <p:extLst>
      <p:ext uri="{BB962C8B-B14F-4D97-AF65-F5344CB8AC3E}">
        <p14:creationId xmlns:p14="http://schemas.microsoft.com/office/powerpoint/2010/main" val="3746751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128108" y="8130"/>
            <a:ext cx="8208144" cy="857250"/>
          </a:xfrm>
        </p:spPr>
        <p:txBody>
          <a:bodyPr/>
          <a:lstStyle/>
          <a:p>
            <a:pPr algn="ctr"/>
            <a:r>
              <a:rPr lang="de-CH" b="1">
                <a:solidFill>
                  <a:srgbClr val="FFFF00"/>
                </a:solidFill>
              </a:rPr>
              <a:t>Next steps 1 – The visuals</a:t>
            </a:r>
            <a:endParaRPr lang="en-US" b="1">
              <a:solidFill>
                <a:srgbClr val="FFFF00"/>
              </a:solidFill>
            </a:endParaRPr>
          </a:p>
        </p:txBody>
      </p:sp>
      <p:pic>
        <p:nvPicPr>
          <p:cNvPr id="5" name="Picture 4">
            <a:extLst>
              <a:ext uri="{FF2B5EF4-FFF2-40B4-BE49-F238E27FC236}">
                <a16:creationId xmlns:a16="http://schemas.microsoft.com/office/drawing/2014/main" id="{62101EF9-7F81-48D4-DC50-9958A62DA7F1}"/>
              </a:ext>
            </a:extLst>
          </p:cNvPr>
          <p:cNvPicPr>
            <a:picLocks noChangeAspect="1"/>
          </p:cNvPicPr>
          <p:nvPr/>
        </p:nvPicPr>
        <p:blipFill>
          <a:blip r:embed="rId3"/>
          <a:stretch>
            <a:fillRect/>
          </a:stretch>
        </p:blipFill>
        <p:spPr>
          <a:xfrm>
            <a:off x="254662" y="2150390"/>
            <a:ext cx="3139906" cy="14001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ED7AB9DD-B340-4D40-2D0B-2C4F3DD6FB30}"/>
              </a:ext>
            </a:extLst>
          </p:cNvPr>
          <p:cNvPicPr>
            <a:picLocks noChangeAspect="1"/>
          </p:cNvPicPr>
          <p:nvPr/>
        </p:nvPicPr>
        <p:blipFill>
          <a:blip r:embed="rId4"/>
          <a:stretch>
            <a:fillRect/>
          </a:stretch>
        </p:blipFill>
        <p:spPr>
          <a:xfrm>
            <a:off x="3498275" y="1375294"/>
            <a:ext cx="5636159" cy="2980988"/>
          </a:xfrm>
          <a:prstGeom prst="rect">
            <a:avLst/>
          </a:prstGeom>
          <a:effectLst>
            <a:outerShdw blurRad="50800" dist="38100" dir="13500000" algn="br" rotWithShape="0">
              <a:prstClr val="black">
                <a:alpha val="40000"/>
              </a:prstClr>
            </a:outerShdw>
          </a:effectLst>
        </p:spPr>
      </p:pic>
      <p:sp>
        <p:nvSpPr>
          <p:cNvPr id="13" name="Rectangle: Rounded Corners 12">
            <a:extLst>
              <a:ext uri="{FF2B5EF4-FFF2-40B4-BE49-F238E27FC236}">
                <a16:creationId xmlns:a16="http://schemas.microsoft.com/office/drawing/2014/main" id="{C3E48ACA-056E-6AE8-77E1-F1934458D487}"/>
              </a:ext>
            </a:extLst>
          </p:cNvPr>
          <p:cNvSpPr/>
          <p:nvPr/>
        </p:nvSpPr>
        <p:spPr>
          <a:xfrm>
            <a:off x="173590" y="898114"/>
            <a:ext cx="3302051" cy="1150456"/>
          </a:xfrm>
          <a:prstGeom prst="round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DBED657B-DEBB-2E00-47AA-C90581C5ACC1}"/>
              </a:ext>
            </a:extLst>
          </p:cNvPr>
          <p:cNvSpPr txBox="1"/>
          <p:nvPr/>
        </p:nvSpPr>
        <p:spPr>
          <a:xfrm>
            <a:off x="298340" y="1602039"/>
            <a:ext cx="4585854" cy="369332"/>
          </a:xfrm>
          <a:prstGeom prst="rect">
            <a:avLst/>
          </a:prstGeom>
          <a:noFill/>
          <a:ln>
            <a:noFill/>
          </a:ln>
        </p:spPr>
        <p:txBody>
          <a:bodyPr wrap="square">
            <a:spAutoFit/>
          </a:bodyPr>
          <a:lstStyle/>
          <a:p>
            <a:pPr lvl="0">
              <a:buChar char="•"/>
            </a:pPr>
            <a:r>
              <a:rPr lang="de-CH" sz="1800" b="1">
                <a:solidFill>
                  <a:srgbClr val="002060"/>
                </a:solidFill>
              </a:rPr>
              <a:t>PowerBi</a:t>
            </a:r>
            <a:endParaRPr lang="en-IN" sz="1800" b="1">
              <a:solidFill>
                <a:srgbClr val="002060"/>
              </a:solidFill>
            </a:endParaRPr>
          </a:p>
        </p:txBody>
      </p:sp>
      <p:sp>
        <p:nvSpPr>
          <p:cNvPr id="10" name="TextBox 9">
            <a:extLst>
              <a:ext uri="{FF2B5EF4-FFF2-40B4-BE49-F238E27FC236}">
                <a16:creationId xmlns:a16="http://schemas.microsoft.com/office/drawing/2014/main" id="{21EDC433-8F9A-8071-902F-52A88B2BF9A2}"/>
              </a:ext>
            </a:extLst>
          </p:cNvPr>
          <p:cNvSpPr txBox="1"/>
          <p:nvPr/>
        </p:nvSpPr>
        <p:spPr>
          <a:xfrm>
            <a:off x="298341" y="1288676"/>
            <a:ext cx="3199934" cy="369332"/>
          </a:xfrm>
          <a:prstGeom prst="rect">
            <a:avLst/>
          </a:prstGeom>
          <a:noFill/>
        </p:spPr>
        <p:txBody>
          <a:bodyPr wrap="square">
            <a:spAutoFit/>
          </a:bodyPr>
          <a:lstStyle/>
          <a:p>
            <a:pPr lvl="0">
              <a:buChar char="•"/>
            </a:pPr>
            <a:r>
              <a:rPr lang="de-CH" sz="1800" b="1">
                <a:solidFill>
                  <a:srgbClr val="002060"/>
                </a:solidFill>
              </a:rPr>
              <a:t>Install Web dashboarding</a:t>
            </a:r>
            <a:endParaRPr lang="en-IN" sz="1800" b="1">
              <a:solidFill>
                <a:srgbClr val="002060"/>
              </a:solidFill>
            </a:endParaRPr>
          </a:p>
        </p:txBody>
      </p:sp>
      <p:sp>
        <p:nvSpPr>
          <p:cNvPr id="8" name="TextBox 7">
            <a:extLst>
              <a:ext uri="{FF2B5EF4-FFF2-40B4-BE49-F238E27FC236}">
                <a16:creationId xmlns:a16="http://schemas.microsoft.com/office/drawing/2014/main" id="{E4F24F05-0C7D-37B5-DAF2-F1278169471E}"/>
              </a:ext>
            </a:extLst>
          </p:cNvPr>
          <p:cNvSpPr txBox="1"/>
          <p:nvPr/>
        </p:nvSpPr>
        <p:spPr>
          <a:xfrm>
            <a:off x="298340" y="1005962"/>
            <a:ext cx="3302051" cy="369332"/>
          </a:xfrm>
          <a:prstGeom prst="rect">
            <a:avLst/>
          </a:prstGeom>
          <a:noFill/>
        </p:spPr>
        <p:txBody>
          <a:bodyPr wrap="square">
            <a:spAutoFit/>
          </a:bodyPr>
          <a:lstStyle/>
          <a:p>
            <a:pPr lvl="0">
              <a:buChar char="•"/>
            </a:pPr>
            <a:r>
              <a:rPr lang="de-CH" sz="1800" b="1">
                <a:solidFill>
                  <a:srgbClr val="002060"/>
                </a:solidFill>
              </a:rPr>
              <a:t>Connect SCOM Console</a:t>
            </a:r>
            <a:endParaRPr lang="en-IN" sz="1800" b="1">
              <a:solidFill>
                <a:srgbClr val="002060"/>
              </a:solidFill>
            </a:endParaRPr>
          </a:p>
        </p:txBody>
      </p:sp>
      <p:pic>
        <p:nvPicPr>
          <p:cNvPr id="4" name="Picture 3" descr="A person holding a computer&#10;&#10;Description automatically generated">
            <a:extLst>
              <a:ext uri="{FF2B5EF4-FFF2-40B4-BE49-F238E27FC236}">
                <a16:creationId xmlns:a16="http://schemas.microsoft.com/office/drawing/2014/main" id="{06B6EC38-93A7-24B5-BC92-7B64DB2F8FE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679037" y="147091"/>
            <a:ext cx="657215" cy="1280254"/>
          </a:xfrm>
          <a:prstGeom prst="rect">
            <a:avLst/>
          </a:prstGeom>
          <a:effectLst>
            <a:outerShdw blurRad="50800" dist="38100" dir="5400000" algn="t" rotWithShape="0">
              <a:prstClr val="black">
                <a:alpha val="40000"/>
              </a:prstClr>
            </a:outerShdw>
          </a:effectLst>
        </p:spPr>
      </p:pic>
      <p:pic>
        <p:nvPicPr>
          <p:cNvPr id="9" name="Picture 8" descr="A cartoon of a person holding a computer&#10;&#10;Description automatically generated">
            <a:extLst>
              <a:ext uri="{FF2B5EF4-FFF2-40B4-BE49-F238E27FC236}">
                <a16:creationId xmlns:a16="http://schemas.microsoft.com/office/drawing/2014/main" id="{60915560-19C2-A094-4D52-2715C0E9E13A}"/>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flipH="1">
            <a:off x="0" y="3456709"/>
            <a:ext cx="1161898" cy="1678661"/>
          </a:xfrm>
          <a:prstGeom prst="rect">
            <a:avLst/>
          </a:prstGeom>
          <a:effectLst>
            <a:outerShdw blurRad="50800" dist="38100" dir="8100000" algn="tr" rotWithShape="0">
              <a:prstClr val="black">
                <a:alpha val="40000"/>
              </a:prstClr>
            </a:outerShdw>
          </a:effectLst>
        </p:spPr>
      </p:pic>
      <p:pic>
        <p:nvPicPr>
          <p:cNvPr id="11" name="Picture 10" descr="A close-up of a logo&#10;&#10;Description automatically generated">
            <a:extLst>
              <a:ext uri="{FF2B5EF4-FFF2-40B4-BE49-F238E27FC236}">
                <a16:creationId xmlns:a16="http://schemas.microsoft.com/office/drawing/2014/main" id="{705FC73A-308B-D905-DA51-C752AC0AD23B}"/>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261589" y="4245386"/>
            <a:ext cx="316765" cy="75535"/>
          </a:xfrm>
          <a:prstGeom prst="rect">
            <a:avLst/>
          </a:prstGeom>
        </p:spPr>
      </p:pic>
    </p:spTree>
    <p:extLst>
      <p:ext uri="{BB962C8B-B14F-4D97-AF65-F5344CB8AC3E}">
        <p14:creationId xmlns:p14="http://schemas.microsoft.com/office/powerpoint/2010/main" val="18311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 name="Title 1">
            <a:extLst>
              <a:ext uri="{FF2B5EF4-FFF2-40B4-BE49-F238E27FC236}">
                <a16:creationId xmlns:a16="http://schemas.microsoft.com/office/drawing/2014/main" id="{C924B5BF-4E7D-DDC9-09F7-FC9D1333519B}"/>
              </a:ext>
            </a:extLst>
          </p:cNvPr>
          <p:cNvSpPr>
            <a:spLocks noGrp="1"/>
          </p:cNvSpPr>
          <p:nvPr>
            <p:ph type="title"/>
          </p:nvPr>
        </p:nvSpPr>
        <p:spPr>
          <a:xfrm>
            <a:off x="3864382" y="71900"/>
            <a:ext cx="3575604" cy="784156"/>
          </a:xfrm>
        </p:spPr>
        <p:txBody>
          <a:bodyPr vert="horz" lIns="91440" tIns="45720" rIns="91440" bIns="45720" rtlCol="0" anchor="t">
            <a:normAutofit/>
          </a:bodyPr>
          <a:lstStyle/>
          <a:p>
            <a:pPr defTabSz="457200"/>
            <a:r>
              <a:rPr lang="en-US" sz="4200">
                <a:solidFill>
                  <a:srgbClr val="FFFF00"/>
                </a:solidFill>
              </a:rPr>
              <a:t>Visuals</a:t>
            </a:r>
          </a:p>
        </p:txBody>
      </p:sp>
      <p:pic>
        <p:nvPicPr>
          <p:cNvPr id="5" name="Picture 4">
            <a:extLst>
              <a:ext uri="{FF2B5EF4-FFF2-40B4-BE49-F238E27FC236}">
                <a16:creationId xmlns:a16="http://schemas.microsoft.com/office/drawing/2014/main" id="{72D11325-E5F8-D95A-0E1F-41A83AF4C1DF}"/>
              </a:ext>
            </a:extLst>
          </p:cNvPr>
          <p:cNvPicPr>
            <a:picLocks noChangeAspect="1"/>
          </p:cNvPicPr>
          <p:nvPr/>
        </p:nvPicPr>
        <p:blipFill rotWithShape="1">
          <a:blip r:embed="rId8"/>
          <a:srcRect l="26085" r="33367" b="-1"/>
          <a:stretch/>
        </p:blipFill>
        <p:spPr>
          <a:xfrm>
            <a:off x="20" y="10"/>
            <a:ext cx="3475989" cy="5143490"/>
          </a:xfrm>
          <a:prstGeom prst="rect">
            <a:avLst/>
          </a:prstGeom>
        </p:spPr>
      </p:pic>
      <p:pic>
        <p:nvPicPr>
          <p:cNvPr id="22" name="Picture 21" descr="A colorful box with different colors&#10;&#10;Description automatically generated">
            <a:extLst>
              <a:ext uri="{FF2B5EF4-FFF2-40B4-BE49-F238E27FC236}">
                <a16:creationId xmlns:a16="http://schemas.microsoft.com/office/drawing/2014/main" id="{AA0BD034-3185-9233-AFCA-FC788394F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9967" y="635618"/>
            <a:ext cx="5172249" cy="4507882"/>
          </a:xfrm>
          <a:prstGeom prst="rect">
            <a:avLst/>
          </a:prstGeom>
        </p:spPr>
      </p:pic>
      <p:sp>
        <p:nvSpPr>
          <p:cNvPr id="24" name="TextBox 23">
            <a:extLst>
              <a:ext uri="{FF2B5EF4-FFF2-40B4-BE49-F238E27FC236}">
                <a16:creationId xmlns:a16="http://schemas.microsoft.com/office/drawing/2014/main" id="{FF47B48A-77B5-5CEB-B3C2-3864D5E9561A}"/>
              </a:ext>
            </a:extLst>
          </p:cNvPr>
          <p:cNvSpPr txBox="1"/>
          <p:nvPr/>
        </p:nvSpPr>
        <p:spPr>
          <a:xfrm>
            <a:off x="4314830" y="1086798"/>
            <a:ext cx="4027880" cy="369332"/>
          </a:xfrm>
          <a:prstGeom prst="rect">
            <a:avLst/>
          </a:prstGeom>
          <a:solidFill>
            <a:srgbClr val="002060"/>
          </a:solidFill>
        </p:spPr>
        <p:txBody>
          <a:bodyPr wrap="square">
            <a:spAutoFit/>
          </a:bodyPr>
          <a:lstStyle/>
          <a:p>
            <a:pPr defTabSz="457200">
              <a:spcBef>
                <a:spcPts val="1000"/>
              </a:spcBef>
            </a:pPr>
            <a:r>
              <a:rPr lang="en-US" sz="1800" b="1"/>
              <a:t>SCOM Console (+ web)</a:t>
            </a:r>
          </a:p>
        </p:txBody>
      </p:sp>
      <p:sp>
        <p:nvSpPr>
          <p:cNvPr id="26" name="TextBox 25">
            <a:extLst>
              <a:ext uri="{FF2B5EF4-FFF2-40B4-BE49-F238E27FC236}">
                <a16:creationId xmlns:a16="http://schemas.microsoft.com/office/drawing/2014/main" id="{0B8E7F07-3541-0FFA-F01A-914783AD6AA4}"/>
              </a:ext>
            </a:extLst>
          </p:cNvPr>
          <p:cNvSpPr txBox="1"/>
          <p:nvPr/>
        </p:nvSpPr>
        <p:spPr>
          <a:xfrm>
            <a:off x="4314829" y="1828500"/>
            <a:ext cx="4027881" cy="369332"/>
          </a:xfrm>
          <a:prstGeom prst="rect">
            <a:avLst/>
          </a:prstGeom>
          <a:solidFill>
            <a:srgbClr val="002060"/>
          </a:solidFill>
        </p:spPr>
        <p:txBody>
          <a:bodyPr wrap="square">
            <a:spAutoFit/>
          </a:bodyPr>
          <a:lstStyle/>
          <a:p>
            <a:pPr defTabSz="457200">
              <a:spcBef>
                <a:spcPts val="1000"/>
              </a:spcBef>
            </a:pPr>
            <a:r>
              <a:rPr lang="en-US" sz="1800" b="1"/>
              <a:t>PowerBI</a:t>
            </a:r>
          </a:p>
        </p:txBody>
      </p:sp>
      <p:sp>
        <p:nvSpPr>
          <p:cNvPr id="28" name="TextBox 27">
            <a:extLst>
              <a:ext uri="{FF2B5EF4-FFF2-40B4-BE49-F238E27FC236}">
                <a16:creationId xmlns:a16="http://schemas.microsoft.com/office/drawing/2014/main" id="{5BC30245-49AD-06E6-1CA6-3F4B27BE03D5}"/>
              </a:ext>
            </a:extLst>
          </p:cNvPr>
          <p:cNvSpPr txBox="1"/>
          <p:nvPr/>
        </p:nvSpPr>
        <p:spPr>
          <a:xfrm>
            <a:off x="4314830" y="2648774"/>
            <a:ext cx="4027880" cy="369332"/>
          </a:xfrm>
          <a:prstGeom prst="rect">
            <a:avLst/>
          </a:prstGeom>
          <a:solidFill>
            <a:srgbClr val="002060"/>
          </a:solidFill>
        </p:spPr>
        <p:txBody>
          <a:bodyPr wrap="square">
            <a:spAutoFit/>
          </a:bodyPr>
          <a:lstStyle/>
          <a:p>
            <a:pPr defTabSz="457200">
              <a:spcBef>
                <a:spcPts val="1000"/>
              </a:spcBef>
            </a:pPr>
            <a:r>
              <a:rPr lang="en-US" sz="1800" b="1"/>
              <a:t>Log Analytics – Workbooks</a:t>
            </a:r>
          </a:p>
        </p:txBody>
      </p:sp>
      <p:sp>
        <p:nvSpPr>
          <p:cNvPr id="30" name="TextBox 29">
            <a:extLst>
              <a:ext uri="{FF2B5EF4-FFF2-40B4-BE49-F238E27FC236}">
                <a16:creationId xmlns:a16="http://schemas.microsoft.com/office/drawing/2014/main" id="{5094D76A-A149-6D55-E290-9C1A59471213}"/>
              </a:ext>
            </a:extLst>
          </p:cNvPr>
          <p:cNvSpPr txBox="1"/>
          <p:nvPr/>
        </p:nvSpPr>
        <p:spPr>
          <a:xfrm>
            <a:off x="4314829" y="3505816"/>
            <a:ext cx="4027880" cy="369332"/>
          </a:xfrm>
          <a:prstGeom prst="rect">
            <a:avLst/>
          </a:prstGeom>
          <a:solidFill>
            <a:srgbClr val="002060"/>
          </a:solidFill>
        </p:spPr>
        <p:txBody>
          <a:bodyPr wrap="square">
            <a:spAutoFit/>
          </a:bodyPr>
          <a:lstStyle/>
          <a:p>
            <a:pPr defTabSz="457200">
              <a:spcBef>
                <a:spcPts val="1000"/>
              </a:spcBef>
            </a:pPr>
            <a:r>
              <a:rPr lang="en-US" sz="1800" b="1"/>
              <a:t>Grafana</a:t>
            </a:r>
          </a:p>
        </p:txBody>
      </p:sp>
      <p:sp>
        <p:nvSpPr>
          <p:cNvPr id="32" name="TextBox 31">
            <a:extLst>
              <a:ext uri="{FF2B5EF4-FFF2-40B4-BE49-F238E27FC236}">
                <a16:creationId xmlns:a16="http://schemas.microsoft.com/office/drawing/2014/main" id="{CA6E74CC-AADA-B311-A6EC-E8A26072824C}"/>
              </a:ext>
            </a:extLst>
          </p:cNvPr>
          <p:cNvSpPr txBox="1"/>
          <p:nvPr/>
        </p:nvSpPr>
        <p:spPr>
          <a:xfrm>
            <a:off x="4314829" y="4254200"/>
            <a:ext cx="4027880" cy="369332"/>
          </a:xfrm>
          <a:prstGeom prst="rect">
            <a:avLst/>
          </a:prstGeom>
          <a:solidFill>
            <a:srgbClr val="002060"/>
          </a:solidFill>
        </p:spPr>
        <p:txBody>
          <a:bodyPr wrap="square">
            <a:spAutoFit/>
          </a:bodyPr>
          <a:lstStyle/>
          <a:p>
            <a:pPr defTabSz="457200">
              <a:spcBef>
                <a:spcPts val="1000"/>
              </a:spcBef>
            </a:pPr>
            <a:r>
              <a:rPr lang="en-US" sz="1800" b="1"/>
              <a:t>Third-party dashboarding</a:t>
            </a:r>
          </a:p>
        </p:txBody>
      </p:sp>
      <p:pic>
        <p:nvPicPr>
          <p:cNvPr id="36" name="Picture 35" descr="A person sitting at a computer&#10;&#10;Description automatically generated">
            <a:extLst>
              <a:ext uri="{FF2B5EF4-FFF2-40B4-BE49-F238E27FC236}">
                <a16:creationId xmlns:a16="http://schemas.microsoft.com/office/drawing/2014/main" id="{C0140B2C-BD8F-6546-3864-E517A66CFBC4}"/>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2648784"/>
            <a:ext cx="3834587" cy="2494716"/>
          </a:xfrm>
          <a:prstGeom prst="rect">
            <a:avLst/>
          </a:prstGeom>
        </p:spPr>
      </p:pic>
    </p:spTree>
    <p:extLst>
      <p:ext uri="{BB962C8B-B14F-4D97-AF65-F5344CB8AC3E}">
        <p14:creationId xmlns:p14="http://schemas.microsoft.com/office/powerpoint/2010/main" val="164890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58835" y="-17115"/>
            <a:ext cx="8208144" cy="857250"/>
          </a:xfrm>
        </p:spPr>
        <p:txBody>
          <a:bodyPr/>
          <a:lstStyle/>
          <a:p>
            <a:pPr algn="ctr"/>
            <a:r>
              <a:rPr lang="de-CH" b="1">
                <a:solidFill>
                  <a:srgbClr val="FFFF00"/>
                </a:solidFill>
              </a:rPr>
              <a:t>Next steps 2 - Agents</a:t>
            </a:r>
            <a:endParaRPr lang="en-US" b="1">
              <a:solidFill>
                <a:srgbClr val="FFFF00"/>
              </a:solidFill>
            </a:endParaRPr>
          </a:p>
        </p:txBody>
      </p:sp>
      <p:pic>
        <p:nvPicPr>
          <p:cNvPr id="5" name="Picture 4">
            <a:extLst>
              <a:ext uri="{FF2B5EF4-FFF2-40B4-BE49-F238E27FC236}">
                <a16:creationId xmlns:a16="http://schemas.microsoft.com/office/drawing/2014/main" id="{AD7CB8EA-9226-ED16-8320-33E4FFB9D950}"/>
              </a:ext>
            </a:extLst>
          </p:cNvPr>
          <p:cNvPicPr>
            <a:picLocks noChangeAspect="1"/>
          </p:cNvPicPr>
          <p:nvPr/>
        </p:nvPicPr>
        <p:blipFill>
          <a:blip r:embed="rId3"/>
          <a:stretch>
            <a:fillRect/>
          </a:stretch>
        </p:blipFill>
        <p:spPr>
          <a:xfrm>
            <a:off x="6333646" y="1029189"/>
            <a:ext cx="2190740" cy="1273436"/>
          </a:xfrm>
          <a:prstGeom prst="rect">
            <a:avLst/>
          </a:prstGeom>
          <a:effectLst>
            <a:outerShdw blurRad="63500" sx="102000" sy="102000" algn="ctr" rotWithShape="0">
              <a:prstClr val="black">
                <a:alpha val="40000"/>
              </a:prstClr>
            </a:outerShdw>
          </a:effectLst>
        </p:spPr>
      </p:pic>
      <p:graphicFrame>
        <p:nvGraphicFramePr>
          <p:cNvPr id="20" name="Diagram 19">
            <a:extLst>
              <a:ext uri="{FF2B5EF4-FFF2-40B4-BE49-F238E27FC236}">
                <a16:creationId xmlns:a16="http://schemas.microsoft.com/office/drawing/2014/main" id="{E1BA8BC5-5221-F532-F13E-7B656CBEB961}"/>
              </a:ext>
            </a:extLst>
          </p:cNvPr>
          <p:cNvGraphicFramePr/>
          <p:nvPr>
            <p:extLst>
              <p:ext uri="{D42A27DB-BD31-4B8C-83A1-F6EECF244321}">
                <p14:modId xmlns:p14="http://schemas.microsoft.com/office/powerpoint/2010/main" val="915591279"/>
              </p:ext>
            </p:extLst>
          </p:nvPr>
        </p:nvGraphicFramePr>
        <p:xfrm>
          <a:off x="1153109" y="724711"/>
          <a:ext cx="5040285" cy="608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a:extLst>
              <a:ext uri="{FF2B5EF4-FFF2-40B4-BE49-F238E27FC236}">
                <a16:creationId xmlns:a16="http://schemas.microsoft.com/office/drawing/2014/main" id="{A770D02C-CDA4-D2F4-3074-9A96757C18C7}"/>
              </a:ext>
            </a:extLst>
          </p:cNvPr>
          <p:cNvGraphicFramePr/>
          <p:nvPr>
            <p:extLst>
              <p:ext uri="{D42A27DB-BD31-4B8C-83A1-F6EECF244321}">
                <p14:modId xmlns:p14="http://schemas.microsoft.com/office/powerpoint/2010/main" val="3938295580"/>
              </p:ext>
            </p:extLst>
          </p:nvPr>
        </p:nvGraphicFramePr>
        <p:xfrm>
          <a:off x="1153109" y="1521040"/>
          <a:ext cx="5040285" cy="6089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 20">
            <a:extLst>
              <a:ext uri="{FF2B5EF4-FFF2-40B4-BE49-F238E27FC236}">
                <a16:creationId xmlns:a16="http://schemas.microsoft.com/office/drawing/2014/main" id="{9EFF23A5-A190-3705-CFDC-AC4B614446A1}"/>
              </a:ext>
            </a:extLst>
          </p:cNvPr>
          <p:cNvGraphicFramePr/>
          <p:nvPr>
            <p:extLst>
              <p:ext uri="{D42A27DB-BD31-4B8C-83A1-F6EECF244321}">
                <p14:modId xmlns:p14="http://schemas.microsoft.com/office/powerpoint/2010/main" val="74022012"/>
              </p:ext>
            </p:extLst>
          </p:nvPr>
        </p:nvGraphicFramePr>
        <p:xfrm>
          <a:off x="1153109" y="2278897"/>
          <a:ext cx="5040285" cy="6089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4" name="Picture 3" descr="A purple and white table&#10;&#10;Description automatically generated with medium confidence">
            <a:extLst>
              <a:ext uri="{FF2B5EF4-FFF2-40B4-BE49-F238E27FC236}">
                <a16:creationId xmlns:a16="http://schemas.microsoft.com/office/drawing/2014/main" id="{74274D9A-6ABF-BAE9-23D6-3FCBDE92EB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964084"/>
            <a:ext cx="9144000" cy="3179416"/>
          </a:xfrm>
          <a:prstGeom prst="rect">
            <a:avLst/>
          </a:prstGeom>
        </p:spPr>
      </p:pic>
      <p:pic>
        <p:nvPicPr>
          <p:cNvPr id="6" name="Picture 5" descr="Graphical user interface, diagram&#10;&#10;Description automatically generated">
            <a:extLst>
              <a:ext uri="{FF2B5EF4-FFF2-40B4-BE49-F238E27FC236}">
                <a16:creationId xmlns:a16="http://schemas.microsoft.com/office/drawing/2014/main" id="{C6FA4A35-8223-52B9-E1A6-D883CC29E0D9}"/>
              </a:ext>
            </a:extLst>
          </p:cNvPr>
          <p:cNvPicPr>
            <a:picLocks noChangeAspect="1"/>
          </p:cNvPicPr>
          <p:nvPr/>
        </p:nvPicPr>
        <p:blipFill>
          <a:blip r:embed="rId20"/>
          <a:stretch>
            <a:fillRect/>
          </a:stretch>
        </p:blipFill>
        <p:spPr>
          <a:xfrm>
            <a:off x="6046995" y="2571750"/>
            <a:ext cx="3010615" cy="2244959"/>
          </a:xfrm>
          <a:prstGeom prst="rect">
            <a:avLst/>
          </a:prstGeom>
          <a:effectLst>
            <a:outerShdw blurRad="50800" dist="38100" dir="16200000" rotWithShape="0">
              <a:prstClr val="black">
                <a:alpha val="40000"/>
              </a:prstClr>
            </a:outerShdw>
          </a:effectLst>
        </p:spPr>
      </p:pic>
      <p:pic>
        <p:nvPicPr>
          <p:cNvPr id="8" name="Picture 7" descr="A close-up of a logo&#10;&#10;Description automatically generated">
            <a:extLst>
              <a:ext uri="{FF2B5EF4-FFF2-40B4-BE49-F238E27FC236}">
                <a16:creationId xmlns:a16="http://schemas.microsoft.com/office/drawing/2014/main" id="{D510E79C-D6D1-E49C-0371-6BAD96F3CE4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617626">
            <a:off x="1640636" y="4104450"/>
            <a:ext cx="1107683" cy="264135"/>
          </a:xfrm>
          <a:prstGeom prst="rect">
            <a:avLst/>
          </a:prstGeom>
          <a:effectLst>
            <a:glow rad="63500">
              <a:schemeClr val="accent6">
                <a:satMod val="175000"/>
                <a:alpha val="40000"/>
              </a:schemeClr>
            </a:glow>
          </a:effectLst>
        </p:spPr>
      </p:pic>
    </p:spTree>
    <p:extLst>
      <p:ext uri="{BB962C8B-B14F-4D97-AF65-F5344CB8AC3E}">
        <p14:creationId xmlns:p14="http://schemas.microsoft.com/office/powerpoint/2010/main" val="11211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19" grpId="0">
        <p:bldAsOne/>
      </p:bldGraphic>
      <p:bldGraphic spid="21"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107" name="Titel 3"/>
          <p:cNvSpPr txBox="1">
            <a:spLocks noGrp="1"/>
          </p:cNvSpPr>
          <p:nvPr>
            <p:ph type="title"/>
          </p:nvPr>
        </p:nvSpPr>
        <p:spPr>
          <a:xfrm>
            <a:off x="3238651" y="1344389"/>
            <a:ext cx="4793452" cy="263692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lIns="91440" tIns="45720" rIns="91440" bIns="45720" rtlCol="0" anchor="ctr">
            <a:normAutofit/>
          </a:bodyPr>
          <a:lstStyle/>
          <a:p>
            <a:pPr algn="ctr" defTabSz="457200">
              <a:lnSpc>
                <a:spcPct val="90000"/>
              </a:lnSpc>
            </a:pPr>
            <a:r>
              <a:rPr lang="en-US" sz="4300">
                <a:solidFill>
                  <a:srgbClr val="FFFF00"/>
                </a:solidFill>
              </a:rPr>
              <a:t>Inside SCOM Managed Instance</a:t>
            </a:r>
          </a:p>
        </p:txBody>
      </p:sp>
      <p:sp>
        <p:nvSpPr>
          <p:cNvPr id="108" name="Ondertitel 4"/>
          <p:cNvSpPr txBox="1">
            <a:spLocks noGrp="1"/>
          </p:cNvSpPr>
          <p:nvPr>
            <p:ph type="body" sz="quarter" idx="1"/>
          </p:nvPr>
        </p:nvSpPr>
        <p:spPr>
          <a:xfrm>
            <a:off x="853372" y="1514107"/>
            <a:ext cx="2385279" cy="229748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0" indent="0" algn="ctr" defTabSz="457200">
              <a:spcBef>
                <a:spcPts val="1000"/>
              </a:spcBef>
              <a:buNone/>
            </a:pPr>
            <a:r>
              <a:rPr lang="en-US" sz="1800" b="1" cap="all">
                <a:solidFill>
                  <a:schemeClr val="accent1">
                    <a:lumMod val="60000"/>
                    <a:lumOff val="40000"/>
                  </a:schemeClr>
                </a:solidFill>
              </a:rPr>
              <a:t>Bob Cornelissen, TopQore, MVP</a:t>
            </a:r>
          </a:p>
        </p:txBody>
      </p:sp>
      <p:pic>
        <p:nvPicPr>
          <p:cNvPr id="5" name="Picture 4" descr="A cartoon of a child holding a computer&#10;&#10;Description automatically generated">
            <a:extLst>
              <a:ext uri="{FF2B5EF4-FFF2-40B4-BE49-F238E27FC236}">
                <a16:creationId xmlns:a16="http://schemas.microsoft.com/office/drawing/2014/main" id="{B2B31BF9-D794-21C1-4190-98150A0B7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55" y="3075709"/>
            <a:ext cx="1582745" cy="2067791"/>
          </a:xfrm>
          <a:prstGeom prst="rect">
            <a:avLst/>
          </a:prstGeom>
          <a:effectLst>
            <a:outerShdw blurRad="50800" dist="38100" dir="10800000" algn="r" rotWithShape="0">
              <a:prstClr val="black">
                <a:alpha val="40000"/>
              </a:prstClr>
            </a:outerShdw>
          </a:effectLst>
        </p:spPr>
      </p:pic>
      <p:pic>
        <p:nvPicPr>
          <p:cNvPr id="7" name="Picture 6" descr="A cartoon of a person holding a computer&#10;&#10;Description automatically generated">
            <a:extLst>
              <a:ext uri="{FF2B5EF4-FFF2-40B4-BE49-F238E27FC236}">
                <a16:creationId xmlns:a16="http://schemas.microsoft.com/office/drawing/2014/main" id="{2DB8DAAA-1599-F954-7016-FD2CD013732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flipH="1">
            <a:off x="0" y="3325091"/>
            <a:ext cx="1546756" cy="1818409"/>
          </a:xfrm>
          <a:prstGeom prst="rect">
            <a:avLst/>
          </a:prstGeom>
          <a:effectLst>
            <a:outerShdw blurRad="50800" dist="38100" dir="10800000" algn="r" rotWithShape="0">
              <a:prstClr val="black">
                <a:alpha val="40000"/>
              </a:prstClr>
            </a:outerShdw>
          </a:effectLst>
        </p:spPr>
      </p:pic>
      <p:pic>
        <p:nvPicPr>
          <p:cNvPr id="8" name="Picture 7" descr="A close-up of a logo&#10;&#10;Description automatically generated">
            <a:extLst>
              <a:ext uri="{FF2B5EF4-FFF2-40B4-BE49-F238E27FC236}">
                <a16:creationId xmlns:a16="http://schemas.microsoft.com/office/drawing/2014/main" id="{AC8DF47E-3FD2-7E8F-9042-138FF92D5434}"/>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168984" y="3598997"/>
            <a:ext cx="282888" cy="67456"/>
          </a:xfrm>
          <a:prstGeom prst="rect">
            <a:avLst/>
          </a:prstGeom>
        </p:spPr>
      </p:pic>
      <p:pic>
        <p:nvPicPr>
          <p:cNvPr id="9" name="Picture 8" descr="A close-up of a logo&#10;&#10;Description automatically generated">
            <a:extLst>
              <a:ext uri="{FF2B5EF4-FFF2-40B4-BE49-F238E27FC236}">
                <a16:creationId xmlns:a16="http://schemas.microsoft.com/office/drawing/2014/main" id="{F17EFD92-C2A3-0668-2272-740AC098A4B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786927" y="3922845"/>
            <a:ext cx="245176" cy="58464"/>
          </a:xfrm>
          <a:prstGeom prst="rect">
            <a:avLst/>
          </a:prstGeom>
        </p:spPr>
      </p:pic>
      <p:sp>
        <p:nvSpPr>
          <p:cNvPr id="2" name="TextBox 1">
            <a:extLst>
              <a:ext uri="{FF2B5EF4-FFF2-40B4-BE49-F238E27FC236}">
                <a16:creationId xmlns:a16="http://schemas.microsoft.com/office/drawing/2014/main" id="{ED47190E-63A2-F222-7158-3E9DAC2FE520}"/>
              </a:ext>
            </a:extLst>
          </p:cNvPr>
          <p:cNvSpPr txBox="1"/>
          <p:nvPr/>
        </p:nvSpPr>
        <p:spPr>
          <a:xfrm>
            <a:off x="2192942" y="283221"/>
            <a:ext cx="4313054" cy="584775"/>
          </a:xfrm>
          <a:prstGeom prst="rect">
            <a:avLst/>
          </a:prstGeom>
          <a:noFill/>
        </p:spPr>
        <p:txBody>
          <a:bodyPr wrap="square" rtlCol="0">
            <a:spAutoFit/>
          </a:bodyPr>
          <a:lstStyle/>
          <a:p>
            <a:r>
              <a:rPr lang="en-CA" sz="3200"/>
              <a:t>MP UNIVERSITY 2023</a:t>
            </a:r>
            <a:endParaRPr lang="en-NL" sz="3200"/>
          </a:p>
        </p:txBody>
      </p:sp>
    </p:spTree>
  </p:cSld>
  <p:clrMapOvr>
    <a:overrideClrMapping bg1="dk1" tx1="lt1" bg2="dk2" tx2="lt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68534" y="44505"/>
            <a:ext cx="8208144" cy="857250"/>
          </a:xfrm>
        </p:spPr>
        <p:txBody>
          <a:bodyPr>
            <a:normAutofit/>
          </a:bodyPr>
          <a:lstStyle/>
          <a:p>
            <a:pPr algn="ctr"/>
            <a:r>
              <a:rPr lang="de-CH" b="1">
                <a:solidFill>
                  <a:schemeClr val="accent3">
                    <a:lumMod val="40000"/>
                    <a:lumOff val="60000"/>
                  </a:schemeClr>
                </a:solidFill>
              </a:rPr>
              <a:t>Next steps 3 – Management Packs</a:t>
            </a:r>
            <a:endParaRPr lang="en-US" b="1">
              <a:solidFill>
                <a:schemeClr val="accent3">
                  <a:lumMod val="40000"/>
                  <a:lumOff val="60000"/>
                </a:schemeClr>
              </a:solidFill>
            </a:endParaRPr>
          </a:p>
        </p:txBody>
      </p:sp>
      <p:pic>
        <p:nvPicPr>
          <p:cNvPr id="9" name="Picture 8" descr="A picture containing icon&#10;&#10;Description automatically generated">
            <a:extLst>
              <a:ext uri="{FF2B5EF4-FFF2-40B4-BE49-F238E27FC236}">
                <a16:creationId xmlns:a16="http://schemas.microsoft.com/office/drawing/2014/main" id="{467852CD-2379-A1B4-5D08-25C6E3954C50}"/>
              </a:ext>
            </a:extLst>
          </p:cNvPr>
          <p:cNvPicPr>
            <a:picLocks noChangeAspect="1"/>
          </p:cNvPicPr>
          <p:nvPr/>
        </p:nvPicPr>
        <p:blipFill>
          <a:blip r:embed="rId3"/>
          <a:stretch>
            <a:fillRect/>
          </a:stretch>
        </p:blipFill>
        <p:spPr>
          <a:xfrm>
            <a:off x="173182" y="570902"/>
            <a:ext cx="8555689" cy="4147532"/>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FBBCFEF-07E3-EB77-7DF9-4EAC00B619FE}"/>
              </a:ext>
            </a:extLst>
          </p:cNvPr>
          <p:cNvSpPr txBox="1"/>
          <p:nvPr/>
        </p:nvSpPr>
        <p:spPr>
          <a:xfrm>
            <a:off x="758490" y="920451"/>
            <a:ext cx="2078182" cy="1077218"/>
          </a:xfrm>
          <a:prstGeom prst="rect">
            <a:avLst/>
          </a:prstGeom>
          <a:noFill/>
        </p:spPr>
        <p:txBody>
          <a:bodyPr wrap="square">
            <a:spAutoFit/>
          </a:bodyPr>
          <a:lstStyle/>
          <a:p>
            <a:pPr algn="ctr"/>
            <a:r>
              <a:rPr lang="de-CH" sz="2400" b="1">
                <a:solidFill>
                  <a:schemeClr val="bg1"/>
                </a:solidFill>
              </a:rPr>
              <a:t>Load</a:t>
            </a:r>
            <a:r>
              <a:rPr lang="de-CH" sz="2000" b="1">
                <a:solidFill>
                  <a:schemeClr val="bg1"/>
                </a:solidFill>
              </a:rPr>
              <a:t> Management Packs</a:t>
            </a:r>
          </a:p>
        </p:txBody>
      </p:sp>
      <p:sp>
        <p:nvSpPr>
          <p:cNvPr id="11" name="TextBox 10">
            <a:extLst>
              <a:ext uri="{FF2B5EF4-FFF2-40B4-BE49-F238E27FC236}">
                <a16:creationId xmlns:a16="http://schemas.microsoft.com/office/drawing/2014/main" id="{F9FC1E3F-F542-7E97-23CA-114D8EDFFE2E}"/>
              </a:ext>
            </a:extLst>
          </p:cNvPr>
          <p:cNvSpPr txBox="1"/>
          <p:nvPr/>
        </p:nvSpPr>
        <p:spPr>
          <a:xfrm>
            <a:off x="987090" y="3602681"/>
            <a:ext cx="1620981" cy="707886"/>
          </a:xfrm>
          <a:prstGeom prst="rect">
            <a:avLst/>
          </a:prstGeom>
          <a:noFill/>
        </p:spPr>
        <p:txBody>
          <a:bodyPr wrap="square">
            <a:spAutoFit/>
          </a:bodyPr>
          <a:lstStyle/>
          <a:p>
            <a:pPr algn="ctr"/>
            <a:r>
              <a:rPr lang="de-CH" sz="2000" b="1">
                <a:solidFill>
                  <a:schemeClr val="bg1"/>
                </a:solidFill>
              </a:rPr>
              <a:t>Tune and Override</a:t>
            </a:r>
          </a:p>
        </p:txBody>
      </p:sp>
      <p:sp>
        <p:nvSpPr>
          <p:cNvPr id="13" name="TextBox 12">
            <a:extLst>
              <a:ext uri="{FF2B5EF4-FFF2-40B4-BE49-F238E27FC236}">
                <a16:creationId xmlns:a16="http://schemas.microsoft.com/office/drawing/2014/main" id="{FC0A5C99-91D7-8C83-B93D-BEAE5C4094A8}"/>
              </a:ext>
            </a:extLst>
          </p:cNvPr>
          <p:cNvSpPr txBox="1"/>
          <p:nvPr/>
        </p:nvSpPr>
        <p:spPr>
          <a:xfrm>
            <a:off x="6206836" y="1074209"/>
            <a:ext cx="1766455" cy="707886"/>
          </a:xfrm>
          <a:prstGeom prst="rect">
            <a:avLst/>
          </a:prstGeom>
          <a:noFill/>
        </p:spPr>
        <p:txBody>
          <a:bodyPr wrap="square">
            <a:spAutoFit/>
          </a:bodyPr>
          <a:lstStyle/>
          <a:p>
            <a:pPr algn="ctr"/>
            <a:r>
              <a:rPr lang="de-CH" sz="2000" b="1">
                <a:solidFill>
                  <a:schemeClr val="bg1"/>
                </a:solidFill>
              </a:rPr>
              <a:t>Load more packs</a:t>
            </a:r>
          </a:p>
        </p:txBody>
      </p:sp>
      <p:sp>
        <p:nvSpPr>
          <p:cNvPr id="15" name="TextBox 14">
            <a:extLst>
              <a:ext uri="{FF2B5EF4-FFF2-40B4-BE49-F238E27FC236}">
                <a16:creationId xmlns:a16="http://schemas.microsoft.com/office/drawing/2014/main" id="{13A3AD11-5E78-2062-5B78-CA78FD0E23C0}"/>
              </a:ext>
            </a:extLst>
          </p:cNvPr>
          <p:cNvSpPr txBox="1"/>
          <p:nvPr/>
        </p:nvSpPr>
        <p:spPr>
          <a:xfrm>
            <a:off x="5964381" y="3462946"/>
            <a:ext cx="2064327" cy="707886"/>
          </a:xfrm>
          <a:prstGeom prst="rect">
            <a:avLst/>
          </a:prstGeom>
          <a:noFill/>
        </p:spPr>
        <p:txBody>
          <a:bodyPr wrap="square">
            <a:spAutoFit/>
          </a:bodyPr>
          <a:lstStyle/>
          <a:p>
            <a:pPr algn="ctr"/>
            <a:r>
              <a:rPr lang="de-CH" sz="2000" b="1">
                <a:solidFill>
                  <a:schemeClr val="bg1"/>
                </a:solidFill>
              </a:rPr>
              <a:t>Create custom packs</a:t>
            </a:r>
          </a:p>
        </p:txBody>
      </p:sp>
      <p:sp>
        <p:nvSpPr>
          <p:cNvPr id="19" name="TextBox 18">
            <a:extLst>
              <a:ext uri="{FF2B5EF4-FFF2-40B4-BE49-F238E27FC236}">
                <a16:creationId xmlns:a16="http://schemas.microsoft.com/office/drawing/2014/main" id="{9B067AE9-6737-73FA-8766-04F548461F5A}"/>
              </a:ext>
            </a:extLst>
          </p:cNvPr>
          <p:cNvSpPr txBox="1"/>
          <p:nvPr/>
        </p:nvSpPr>
        <p:spPr>
          <a:xfrm>
            <a:off x="415129" y="1243486"/>
            <a:ext cx="429491" cy="369332"/>
          </a:xfrm>
          <a:prstGeom prst="rect">
            <a:avLst/>
          </a:prstGeom>
          <a:noFill/>
        </p:spPr>
        <p:txBody>
          <a:bodyPr wrap="square">
            <a:spAutoFit/>
          </a:bodyPr>
          <a:lstStyle/>
          <a:p>
            <a:r>
              <a:rPr lang="de-CH" b="1">
                <a:solidFill>
                  <a:srgbClr val="7030A0"/>
                </a:solidFill>
              </a:rPr>
              <a:t>1</a:t>
            </a:r>
          </a:p>
        </p:txBody>
      </p:sp>
      <p:sp>
        <p:nvSpPr>
          <p:cNvPr id="20" name="TextBox 19">
            <a:extLst>
              <a:ext uri="{FF2B5EF4-FFF2-40B4-BE49-F238E27FC236}">
                <a16:creationId xmlns:a16="http://schemas.microsoft.com/office/drawing/2014/main" id="{632BE751-5DE5-6B0F-9983-2E356ADDF4E0}"/>
              </a:ext>
            </a:extLst>
          </p:cNvPr>
          <p:cNvSpPr txBox="1"/>
          <p:nvPr/>
        </p:nvSpPr>
        <p:spPr>
          <a:xfrm>
            <a:off x="415129" y="3711933"/>
            <a:ext cx="429491" cy="369332"/>
          </a:xfrm>
          <a:prstGeom prst="rect">
            <a:avLst/>
          </a:prstGeom>
          <a:noFill/>
        </p:spPr>
        <p:txBody>
          <a:bodyPr wrap="square">
            <a:spAutoFit/>
          </a:bodyPr>
          <a:lstStyle/>
          <a:p>
            <a:r>
              <a:rPr lang="de-CH" b="1">
                <a:solidFill>
                  <a:srgbClr val="7030A0"/>
                </a:solidFill>
              </a:rPr>
              <a:t>2</a:t>
            </a:r>
          </a:p>
        </p:txBody>
      </p:sp>
      <p:sp>
        <p:nvSpPr>
          <p:cNvPr id="21" name="TextBox 20">
            <a:extLst>
              <a:ext uri="{FF2B5EF4-FFF2-40B4-BE49-F238E27FC236}">
                <a16:creationId xmlns:a16="http://schemas.microsoft.com/office/drawing/2014/main" id="{C92217F2-F0ED-AE86-8B41-224A6DE3D988}"/>
              </a:ext>
            </a:extLst>
          </p:cNvPr>
          <p:cNvSpPr txBox="1"/>
          <p:nvPr/>
        </p:nvSpPr>
        <p:spPr>
          <a:xfrm>
            <a:off x="8082542" y="1274394"/>
            <a:ext cx="429491" cy="369332"/>
          </a:xfrm>
          <a:prstGeom prst="rect">
            <a:avLst/>
          </a:prstGeom>
          <a:noFill/>
        </p:spPr>
        <p:txBody>
          <a:bodyPr wrap="square">
            <a:spAutoFit/>
          </a:bodyPr>
          <a:lstStyle/>
          <a:p>
            <a:r>
              <a:rPr lang="de-CH" b="1">
                <a:solidFill>
                  <a:srgbClr val="7030A0"/>
                </a:solidFill>
              </a:rPr>
              <a:t>3</a:t>
            </a:r>
          </a:p>
        </p:txBody>
      </p:sp>
      <p:sp>
        <p:nvSpPr>
          <p:cNvPr id="22" name="TextBox 21">
            <a:extLst>
              <a:ext uri="{FF2B5EF4-FFF2-40B4-BE49-F238E27FC236}">
                <a16:creationId xmlns:a16="http://schemas.microsoft.com/office/drawing/2014/main" id="{AC3D2799-AFD8-FFB6-2E52-F91BF808BB6C}"/>
              </a:ext>
            </a:extLst>
          </p:cNvPr>
          <p:cNvSpPr txBox="1"/>
          <p:nvPr/>
        </p:nvSpPr>
        <p:spPr>
          <a:xfrm>
            <a:off x="8082541" y="3771958"/>
            <a:ext cx="429491" cy="369332"/>
          </a:xfrm>
          <a:prstGeom prst="rect">
            <a:avLst/>
          </a:prstGeom>
          <a:noFill/>
        </p:spPr>
        <p:txBody>
          <a:bodyPr wrap="square">
            <a:spAutoFit/>
          </a:bodyPr>
          <a:lstStyle/>
          <a:p>
            <a:r>
              <a:rPr lang="de-CH" b="1">
                <a:solidFill>
                  <a:srgbClr val="7030A0"/>
                </a:solidFill>
              </a:rPr>
              <a:t>4</a:t>
            </a:r>
          </a:p>
        </p:txBody>
      </p:sp>
      <p:pic>
        <p:nvPicPr>
          <p:cNvPr id="24" name="Picture 23" descr="Diagram&#10;&#10;Description automatically generated">
            <a:extLst>
              <a:ext uri="{FF2B5EF4-FFF2-40B4-BE49-F238E27FC236}">
                <a16:creationId xmlns:a16="http://schemas.microsoft.com/office/drawing/2014/main" id="{48D069A9-F1B7-490C-6871-B8D65DEB15CF}"/>
              </a:ext>
            </a:extLst>
          </p:cNvPr>
          <p:cNvPicPr>
            <a:picLocks noChangeAspect="1"/>
          </p:cNvPicPr>
          <p:nvPr/>
        </p:nvPicPr>
        <p:blipFill>
          <a:blip r:embed="rId4"/>
          <a:stretch>
            <a:fillRect/>
          </a:stretch>
        </p:blipFill>
        <p:spPr>
          <a:xfrm>
            <a:off x="3101275" y="2644668"/>
            <a:ext cx="1849076" cy="1911353"/>
          </a:xfrm>
          <a:prstGeom prst="rect">
            <a:avLst/>
          </a:prstGeom>
        </p:spPr>
      </p:pic>
      <p:pic>
        <p:nvPicPr>
          <p:cNvPr id="4" name="Picture 3" descr="A picture containing text, indoor, computer&#10;&#10;Description automatically generated">
            <a:extLst>
              <a:ext uri="{FF2B5EF4-FFF2-40B4-BE49-F238E27FC236}">
                <a16:creationId xmlns:a16="http://schemas.microsoft.com/office/drawing/2014/main" id="{B8C7FED0-6100-D85D-CBCA-396A392FFEA1}"/>
              </a:ext>
            </a:extLst>
          </p:cNvPr>
          <p:cNvPicPr>
            <a:picLocks noChangeAspect="1"/>
          </p:cNvPicPr>
          <p:nvPr/>
        </p:nvPicPr>
        <p:blipFill>
          <a:blip r:embed="rId5"/>
          <a:stretch>
            <a:fillRect/>
          </a:stretch>
        </p:blipFill>
        <p:spPr>
          <a:xfrm>
            <a:off x="2805983" y="1510701"/>
            <a:ext cx="2960486" cy="1847350"/>
          </a:xfrm>
          <a:prstGeom prst="rect">
            <a:avLst/>
          </a:prstGeom>
        </p:spPr>
      </p:pic>
    </p:spTree>
    <p:extLst>
      <p:ext uri="{BB962C8B-B14F-4D97-AF65-F5344CB8AC3E}">
        <p14:creationId xmlns:p14="http://schemas.microsoft.com/office/powerpoint/2010/main" val="28525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0" y="138442"/>
            <a:ext cx="8208144" cy="857250"/>
          </a:xfrm>
        </p:spPr>
        <p:txBody>
          <a:bodyPr/>
          <a:lstStyle/>
          <a:p>
            <a:pPr algn="ctr"/>
            <a:r>
              <a:rPr lang="de-CH" b="1">
                <a:solidFill>
                  <a:schemeClr val="accent3">
                    <a:lumMod val="40000"/>
                    <a:lumOff val="60000"/>
                  </a:schemeClr>
                </a:solidFill>
              </a:rPr>
              <a:t>So, do Management packs still work?</a:t>
            </a:r>
            <a:endParaRPr lang="en-US" b="1">
              <a:solidFill>
                <a:schemeClr val="accent3">
                  <a:lumMod val="40000"/>
                  <a:lumOff val="60000"/>
                </a:schemeClr>
              </a:solidFill>
            </a:endParaRPr>
          </a:p>
        </p:txBody>
      </p:sp>
      <p:pic>
        <p:nvPicPr>
          <p:cNvPr id="6" name="Picture 5" descr="A picture containing text, vector graphics, sushi, toy&#10;&#10;Description automatically generated">
            <a:extLst>
              <a:ext uri="{FF2B5EF4-FFF2-40B4-BE49-F238E27FC236}">
                <a16:creationId xmlns:a16="http://schemas.microsoft.com/office/drawing/2014/main" id="{7712F06E-6D52-61D6-5157-99611C5A8496}"/>
              </a:ext>
            </a:extLst>
          </p:cNvPr>
          <p:cNvPicPr>
            <a:picLocks noChangeAspect="1"/>
          </p:cNvPicPr>
          <p:nvPr/>
        </p:nvPicPr>
        <p:blipFill>
          <a:blip r:embed="rId3"/>
          <a:stretch>
            <a:fillRect/>
          </a:stretch>
        </p:blipFill>
        <p:spPr>
          <a:xfrm>
            <a:off x="2680856" y="995691"/>
            <a:ext cx="2292926" cy="3578225"/>
          </a:xfrm>
          <a:prstGeom prst="rect">
            <a:avLst/>
          </a:prstGeom>
          <a:effectLst>
            <a:outerShdw blurRad="63500" sx="102000" sy="102000" algn="ctr" rotWithShape="0">
              <a:prstClr val="black">
                <a:alpha val="40000"/>
              </a:prstClr>
            </a:outerShdw>
          </a:effectLst>
        </p:spPr>
      </p:pic>
      <p:pic>
        <p:nvPicPr>
          <p:cNvPr id="7" name="Picture 6" descr="Like Bee">
            <a:extLst>
              <a:ext uri="{FF2B5EF4-FFF2-40B4-BE49-F238E27FC236}">
                <a16:creationId xmlns:a16="http://schemas.microsoft.com/office/drawing/2014/main" id="{6B87FD3D-329F-CA85-4A19-8C1508CEB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238" y="1226127"/>
            <a:ext cx="3091474" cy="3091474"/>
          </a:xfrm>
          <a:prstGeom prst="rect">
            <a:avLst/>
          </a:prstGeom>
        </p:spPr>
      </p:pic>
      <p:pic>
        <p:nvPicPr>
          <p:cNvPr id="4" name="Picture 3" descr="A cartoon character wearing a suit and tie&#10;&#10;Description automatically generated">
            <a:extLst>
              <a:ext uri="{FF2B5EF4-FFF2-40B4-BE49-F238E27FC236}">
                <a16:creationId xmlns:a16="http://schemas.microsoft.com/office/drawing/2014/main" id="{6D4654E9-2566-3248-3333-32D617697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91" y="855167"/>
            <a:ext cx="2969015" cy="3942914"/>
          </a:xfrm>
          <a:prstGeom prst="rect">
            <a:avLst/>
          </a:prstGeom>
        </p:spPr>
      </p:pic>
    </p:spTree>
    <p:extLst>
      <p:ext uri="{BB962C8B-B14F-4D97-AF65-F5344CB8AC3E}">
        <p14:creationId xmlns:p14="http://schemas.microsoft.com/office/powerpoint/2010/main" val="41274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5" name="Picture 4" descr="A close-up of a network&#10;&#10;Description automatically generated">
            <a:extLst>
              <a:ext uri="{FF2B5EF4-FFF2-40B4-BE49-F238E27FC236}">
                <a16:creationId xmlns:a16="http://schemas.microsoft.com/office/drawing/2014/main" id="{B7293EB5-CC04-461A-784D-CA97CE9CC815}"/>
              </a:ext>
            </a:extLst>
          </p:cNvPr>
          <p:cNvPicPr>
            <a:picLocks noChangeAspect="1"/>
          </p:cNvPicPr>
          <p:nvPr/>
        </p:nvPicPr>
        <p:blipFill rotWithShape="1">
          <a:blip r:embed="rId8"/>
          <a:srcRect t="42292" r="-2" b="6235"/>
          <a:stretch/>
        </p:blipFill>
        <p:spPr>
          <a:xfrm>
            <a:off x="248" y="7279"/>
            <a:ext cx="9143752" cy="3765180"/>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effectLst>
            <a:outerShdw blurRad="50800" dist="38100" dir="13500000" algn="br" rotWithShape="0">
              <a:prstClr val="black">
                <a:alpha val="40000"/>
              </a:prstClr>
            </a:outerShdw>
          </a:effectLst>
        </p:spPr>
      </p:pic>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2815271"/>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3" name="Freeform: Shape 2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41649"/>
            <a:ext cx="9144000" cy="2101851"/>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8" name="Picture 7" descr="A person holding a light bulb&#10;&#10;Description automatically generated">
            <a:extLst>
              <a:ext uri="{FF2B5EF4-FFF2-40B4-BE49-F238E27FC236}">
                <a16:creationId xmlns:a16="http://schemas.microsoft.com/office/drawing/2014/main" id="{284C9880-9512-1728-6E7B-9348843F8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899" y="817068"/>
            <a:ext cx="2635303" cy="2635303"/>
          </a:xfrm>
          <a:prstGeom prst="ellipse">
            <a:avLst/>
          </a:prstGeom>
          <a:solidFill>
            <a:srgbClr val="8F87F5"/>
          </a:solidFill>
          <a:ln w="63500" cap="rnd">
            <a:solidFill>
              <a:srgbClr val="103B4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hand holding a megaphone&#10;&#10;Description automatically generated">
            <a:extLst>
              <a:ext uri="{FF2B5EF4-FFF2-40B4-BE49-F238E27FC236}">
                <a16:creationId xmlns:a16="http://schemas.microsoft.com/office/drawing/2014/main" id="{0FB6F15D-12D6-C3A4-3A9C-119AB4DCD4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9441" y="2777450"/>
            <a:ext cx="3161031" cy="2254826"/>
          </a:xfrm>
          <a:prstGeom prst="rect">
            <a:avLst/>
          </a:prstGeom>
        </p:spPr>
      </p:pic>
      <p:sp>
        <p:nvSpPr>
          <p:cNvPr id="2" name="Title 1">
            <a:extLst>
              <a:ext uri="{FF2B5EF4-FFF2-40B4-BE49-F238E27FC236}">
                <a16:creationId xmlns:a16="http://schemas.microsoft.com/office/drawing/2014/main" id="{DD71347E-B965-00B5-B242-FAC33FCD015B}"/>
              </a:ext>
            </a:extLst>
          </p:cNvPr>
          <p:cNvSpPr>
            <a:spLocks noGrp="1"/>
          </p:cNvSpPr>
          <p:nvPr>
            <p:ph type="title"/>
          </p:nvPr>
        </p:nvSpPr>
        <p:spPr>
          <a:xfrm>
            <a:off x="1217599" y="3779738"/>
            <a:ext cx="4864714" cy="1163052"/>
          </a:xfrm>
        </p:spPr>
        <p:txBody>
          <a:bodyPr vert="horz" lIns="91440" tIns="45720" rIns="91440" bIns="45720" rtlCol="0" anchor="b">
            <a:normAutofit fontScale="90000"/>
          </a:bodyPr>
          <a:lstStyle/>
          <a:p>
            <a:pPr algn="ctr" defTabSz="457200"/>
            <a:r>
              <a:rPr lang="en-US" sz="3600" b="1">
                <a:solidFill>
                  <a:schemeClr val="tx1"/>
                </a:solidFill>
              </a:rPr>
              <a:t>What’s</a:t>
            </a:r>
            <a:br>
              <a:rPr lang="en-US" sz="3600" b="1">
                <a:solidFill>
                  <a:srgbClr val="FFFF00"/>
                </a:solidFill>
              </a:rPr>
            </a:br>
            <a:r>
              <a:rPr lang="en-US" sz="3600" b="1">
                <a:solidFill>
                  <a:srgbClr val="FFFF00"/>
                </a:solidFill>
              </a:rPr>
              <a:t> new?</a:t>
            </a:r>
          </a:p>
        </p:txBody>
      </p:sp>
      <p:sp>
        <p:nvSpPr>
          <p:cNvPr id="10" name="TextBox 9">
            <a:extLst>
              <a:ext uri="{FF2B5EF4-FFF2-40B4-BE49-F238E27FC236}">
                <a16:creationId xmlns:a16="http://schemas.microsoft.com/office/drawing/2014/main" id="{15E110C8-2306-3E1F-F4C2-AD4409AF1F94}"/>
              </a:ext>
            </a:extLst>
          </p:cNvPr>
          <p:cNvSpPr txBox="1"/>
          <p:nvPr/>
        </p:nvSpPr>
        <p:spPr>
          <a:xfrm rot="1095484">
            <a:off x="2901763" y="3079462"/>
            <a:ext cx="408832" cy="584775"/>
          </a:xfrm>
          <a:prstGeom prst="rect">
            <a:avLst/>
          </a:prstGeom>
          <a:noFill/>
        </p:spPr>
        <p:txBody>
          <a:bodyPr wrap="square" rtlCol="0">
            <a:spAutoFit/>
          </a:bodyPr>
          <a:lstStyle/>
          <a:p>
            <a:r>
              <a:rPr lang="en-US" sz="3200" b="1">
                <a:solidFill>
                  <a:schemeClr val="accent1"/>
                </a:solidFill>
              </a:rPr>
              <a:t>?</a:t>
            </a:r>
            <a:endParaRPr lang="en-IN" sz="3200" b="1">
              <a:solidFill>
                <a:schemeClr val="accent1"/>
              </a:solidFill>
            </a:endParaRPr>
          </a:p>
        </p:txBody>
      </p:sp>
    </p:spTree>
    <p:extLst>
      <p:ext uri="{BB962C8B-B14F-4D97-AF65-F5344CB8AC3E}">
        <p14:creationId xmlns:p14="http://schemas.microsoft.com/office/powerpoint/2010/main" val="180713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1" name="Rectangle 2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E62DB-C558-BC57-8873-C4982C265015}"/>
              </a:ext>
            </a:extLst>
          </p:cNvPr>
          <p:cNvSpPr>
            <a:spLocks noGrp="1"/>
          </p:cNvSpPr>
          <p:nvPr>
            <p:ph type="title"/>
          </p:nvPr>
        </p:nvSpPr>
        <p:spPr>
          <a:xfrm>
            <a:off x="375378" y="111743"/>
            <a:ext cx="4886602" cy="1216741"/>
          </a:xfrm>
        </p:spPr>
        <p:txBody>
          <a:bodyPr vert="horz" lIns="91440" tIns="45720" rIns="91440" bIns="45720" rtlCol="0" anchor="t">
            <a:normAutofit fontScale="90000"/>
          </a:bodyPr>
          <a:lstStyle/>
          <a:p>
            <a:pPr defTabSz="457200"/>
            <a:r>
              <a:rPr lang="en-US" sz="4200">
                <a:solidFill>
                  <a:srgbClr val="FFFF00"/>
                </a:solidFill>
              </a:rPr>
              <a:t>Azure Monitor Alerts</a:t>
            </a:r>
          </a:p>
        </p:txBody>
      </p:sp>
      <p:sp>
        <p:nvSpPr>
          <p:cNvPr id="2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0"/>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a:extLst>
              <a:ext uri="{FF2B5EF4-FFF2-40B4-BE49-F238E27FC236}">
                <a16:creationId xmlns:a16="http://schemas.microsoft.com/office/drawing/2014/main" id="{0068079F-EB62-C623-E70A-238A09C3267E}"/>
              </a:ext>
            </a:extLst>
          </p:cNvPr>
          <p:cNvPicPr>
            <a:picLocks noChangeAspect="1"/>
          </p:cNvPicPr>
          <p:nvPr/>
        </p:nvPicPr>
        <p:blipFill>
          <a:blip r:embed="rId8"/>
          <a:stretch>
            <a:fillRect/>
          </a:stretch>
        </p:blipFill>
        <p:spPr>
          <a:xfrm>
            <a:off x="93" y="1253116"/>
            <a:ext cx="9144000" cy="3604634"/>
          </a:xfrm>
          <a:prstGeom prst="rect">
            <a:avLst/>
          </a:prstGeom>
        </p:spPr>
      </p:pic>
      <p:pic>
        <p:nvPicPr>
          <p:cNvPr id="7" name="Picture 6" descr="A person and person standing next to a megaphone&#10;&#10;Description automatically generated">
            <a:extLst>
              <a:ext uri="{FF2B5EF4-FFF2-40B4-BE49-F238E27FC236}">
                <a16:creationId xmlns:a16="http://schemas.microsoft.com/office/drawing/2014/main" id="{77F1067E-80FD-3004-51B7-8556F12F56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759" y="56714"/>
            <a:ext cx="2329871" cy="1358351"/>
          </a:xfrm>
          <a:prstGeom prst="rect">
            <a:avLst/>
          </a:prstGeom>
        </p:spPr>
      </p:pic>
    </p:spTree>
    <p:extLst>
      <p:ext uri="{BB962C8B-B14F-4D97-AF65-F5344CB8AC3E}">
        <p14:creationId xmlns:p14="http://schemas.microsoft.com/office/powerpoint/2010/main" val="2762520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BC879-FDB7-32A1-B070-8734EB0A92B3}"/>
              </a:ext>
            </a:extLst>
          </p:cNvPr>
          <p:cNvPicPr>
            <a:picLocks noChangeAspect="1"/>
          </p:cNvPicPr>
          <p:nvPr/>
        </p:nvPicPr>
        <p:blipFill>
          <a:blip r:embed="rId3"/>
          <a:stretch>
            <a:fillRect/>
          </a:stretch>
        </p:blipFill>
        <p:spPr>
          <a:xfrm>
            <a:off x="157348" y="0"/>
            <a:ext cx="5719864" cy="5143500"/>
          </a:xfrm>
          <a:prstGeom prst="rect">
            <a:avLst/>
          </a:prstGeom>
        </p:spPr>
      </p:pic>
      <p:pic>
        <p:nvPicPr>
          <p:cNvPr id="7" name="Picture 6">
            <a:extLst>
              <a:ext uri="{FF2B5EF4-FFF2-40B4-BE49-F238E27FC236}">
                <a16:creationId xmlns:a16="http://schemas.microsoft.com/office/drawing/2014/main" id="{3F1FD219-6D78-232D-69CB-E5F35BD04CD7}"/>
              </a:ext>
            </a:extLst>
          </p:cNvPr>
          <p:cNvPicPr>
            <a:picLocks noChangeAspect="1"/>
          </p:cNvPicPr>
          <p:nvPr/>
        </p:nvPicPr>
        <p:blipFill>
          <a:blip r:embed="rId4"/>
          <a:stretch>
            <a:fillRect/>
          </a:stretch>
        </p:blipFill>
        <p:spPr>
          <a:xfrm>
            <a:off x="4306451" y="720814"/>
            <a:ext cx="3141521" cy="2671762"/>
          </a:xfrm>
          <a:prstGeom prst="rect">
            <a:avLst/>
          </a:prstGeom>
          <a:ln w="12700">
            <a:solidFill>
              <a:schemeClr val="accent5">
                <a:lumMod val="75000"/>
              </a:schemeClr>
            </a:solidFill>
          </a:ln>
        </p:spPr>
      </p:pic>
      <p:pic>
        <p:nvPicPr>
          <p:cNvPr id="3" name="Picture 2" descr="A cartoon of a person holding a tablet with a graph and a pointing finger&#10;&#10;Description automatically generated">
            <a:extLst>
              <a:ext uri="{FF2B5EF4-FFF2-40B4-BE49-F238E27FC236}">
                <a16:creationId xmlns:a16="http://schemas.microsoft.com/office/drawing/2014/main" id="{A6C77FE2-81FD-8EF8-661E-D36B2415F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5764" y="1532799"/>
            <a:ext cx="1720888" cy="2077902"/>
          </a:xfrm>
          <a:prstGeom prst="rect">
            <a:avLst/>
          </a:prstGeom>
          <a:effectLst>
            <a:outerShdw blurRad="63500" sx="102000" sy="102000" algn="ctr" rotWithShape="0">
              <a:prstClr val="black">
                <a:alpha val="40000"/>
              </a:prstClr>
            </a:outerShdw>
          </a:effectLst>
        </p:spPr>
      </p:pic>
      <p:sp>
        <p:nvSpPr>
          <p:cNvPr id="4" name="Cloud 3">
            <a:extLst>
              <a:ext uri="{FF2B5EF4-FFF2-40B4-BE49-F238E27FC236}">
                <a16:creationId xmlns:a16="http://schemas.microsoft.com/office/drawing/2014/main" id="{7889C829-8F01-772D-5A2C-B626F927E98B}"/>
              </a:ext>
            </a:extLst>
          </p:cNvPr>
          <p:cNvSpPr/>
          <p:nvPr/>
        </p:nvSpPr>
        <p:spPr>
          <a:xfrm>
            <a:off x="6294315" y="3065598"/>
            <a:ext cx="2849685" cy="2077902"/>
          </a:xfrm>
          <a:prstGeom prst="cloud">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60D83E1F-8E9E-D838-0927-01FA0DFF18A3}"/>
              </a:ext>
            </a:extLst>
          </p:cNvPr>
          <p:cNvSpPr txBox="1"/>
          <p:nvPr/>
        </p:nvSpPr>
        <p:spPr>
          <a:xfrm>
            <a:off x="6620380" y="3277160"/>
            <a:ext cx="2208449" cy="230832"/>
          </a:xfrm>
          <a:prstGeom prst="flowChartDisplay">
            <a:avLst/>
          </a:prstGeom>
          <a:solidFill>
            <a:srgbClr val="2D8ED3"/>
          </a:solidFill>
        </p:spPr>
        <p:txBody>
          <a:bodyPr wrap="square" rtlCol="0">
            <a:spAutoFit/>
          </a:bodyPr>
          <a:lstStyle/>
          <a:p>
            <a:r>
              <a:rPr lang="en-US" sz="900" b="1">
                <a:solidFill>
                  <a:srgbClr val="FFFF00"/>
                </a:solidFill>
                <a:latin typeface="Calibri Light" panose="020F0302020204030204" pitchFamily="34" charset="0"/>
                <a:ea typeface="Calibri Light" panose="020F0302020204030204" pitchFamily="34" charset="0"/>
                <a:cs typeface="Calibri Light" panose="020F0302020204030204" pitchFamily="34" charset="0"/>
              </a:rPr>
              <a:t>Windows service stopped</a:t>
            </a:r>
            <a:endParaRPr lang="en-IN" sz="900" b="1">
              <a:solidFill>
                <a:srgbClr val="FFFF0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214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A75C1-EF9E-14FE-EAB3-2A6C6EDFF9EA}"/>
              </a:ext>
            </a:extLst>
          </p:cNvPr>
          <p:cNvPicPr>
            <a:picLocks noChangeAspect="1"/>
          </p:cNvPicPr>
          <p:nvPr/>
        </p:nvPicPr>
        <p:blipFill>
          <a:blip r:embed="rId3"/>
          <a:stretch>
            <a:fillRect/>
          </a:stretch>
        </p:blipFill>
        <p:spPr>
          <a:xfrm>
            <a:off x="0" y="0"/>
            <a:ext cx="9144000" cy="2296178"/>
          </a:xfrm>
          <a:prstGeom prst="rect">
            <a:avLst/>
          </a:prstGeom>
        </p:spPr>
      </p:pic>
      <p:pic>
        <p:nvPicPr>
          <p:cNvPr id="7" name="Picture 6">
            <a:extLst>
              <a:ext uri="{FF2B5EF4-FFF2-40B4-BE49-F238E27FC236}">
                <a16:creationId xmlns:a16="http://schemas.microsoft.com/office/drawing/2014/main" id="{1537C2DD-507E-15AF-D1C6-48B37F9EFA57}"/>
              </a:ext>
            </a:extLst>
          </p:cNvPr>
          <p:cNvPicPr>
            <a:picLocks noChangeAspect="1"/>
          </p:cNvPicPr>
          <p:nvPr/>
        </p:nvPicPr>
        <p:blipFill>
          <a:blip r:embed="rId4"/>
          <a:stretch>
            <a:fillRect/>
          </a:stretch>
        </p:blipFill>
        <p:spPr>
          <a:xfrm>
            <a:off x="1862724" y="0"/>
            <a:ext cx="3711976" cy="5143500"/>
          </a:xfrm>
          <a:prstGeom prst="rect">
            <a:avLst/>
          </a:prstGeom>
        </p:spPr>
      </p:pic>
      <p:pic>
        <p:nvPicPr>
          <p:cNvPr id="9" name="Picture 8">
            <a:extLst>
              <a:ext uri="{FF2B5EF4-FFF2-40B4-BE49-F238E27FC236}">
                <a16:creationId xmlns:a16="http://schemas.microsoft.com/office/drawing/2014/main" id="{1691DB91-5242-F12A-1CF2-848D4A212EE1}"/>
              </a:ext>
            </a:extLst>
          </p:cNvPr>
          <p:cNvPicPr>
            <a:picLocks noChangeAspect="1"/>
          </p:cNvPicPr>
          <p:nvPr/>
        </p:nvPicPr>
        <p:blipFill>
          <a:blip r:embed="rId5"/>
          <a:stretch>
            <a:fillRect/>
          </a:stretch>
        </p:blipFill>
        <p:spPr>
          <a:xfrm>
            <a:off x="5546524" y="3252998"/>
            <a:ext cx="3508420" cy="1890502"/>
          </a:xfrm>
          <a:prstGeom prst="rect">
            <a:avLst/>
          </a:prstGeom>
        </p:spPr>
      </p:pic>
      <p:pic>
        <p:nvPicPr>
          <p:cNvPr id="3" name="Picture 2" descr="A person walking with a tablet&#10;&#10;Description automatically generated">
            <a:extLst>
              <a:ext uri="{FF2B5EF4-FFF2-40B4-BE49-F238E27FC236}">
                <a16:creationId xmlns:a16="http://schemas.microsoft.com/office/drawing/2014/main" id="{8F3ADCE6-EAED-C0BB-D689-5681B867BFDE}"/>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997219" y="1"/>
            <a:ext cx="2066126" cy="1290342"/>
          </a:xfrm>
          <a:prstGeom prst="rect">
            <a:avLst/>
          </a:prstGeom>
          <a:ln>
            <a:noFill/>
          </a:ln>
          <a:effectLst>
            <a:outerShdw blurRad="292100" dist="139700" dir="2700000" algn="tl" rotWithShape="0">
              <a:srgbClr val="333333">
                <a:alpha val="65000"/>
              </a:srgbClr>
            </a:outerShdw>
          </a:effectLst>
        </p:spPr>
      </p:pic>
      <p:pic>
        <p:nvPicPr>
          <p:cNvPr id="12" name="Picture 11" descr="A person holding a phone&#10;&#10;Description automatically generated">
            <a:extLst>
              <a:ext uri="{FF2B5EF4-FFF2-40B4-BE49-F238E27FC236}">
                <a16:creationId xmlns:a16="http://schemas.microsoft.com/office/drawing/2014/main" id="{EA584590-7FF6-B3EC-E854-92FB42A252D1}"/>
              </a:ext>
            </a:extLst>
          </p:cNvPr>
          <p:cNvPicPr>
            <a:picLocks noGrp="1" noRot="1" noChangeAspect="1" noMove="1" noResize="1" noEditPoints="1" noAdjustHandles="1" noChangeArrowheads="1" noChangeShapeType="1" noCrop="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6690" y="3095881"/>
            <a:ext cx="1937304" cy="2047620"/>
          </a:xfrm>
          <a:prstGeom prst="rect">
            <a:avLst/>
          </a:prstGeom>
        </p:spPr>
      </p:pic>
      <p:pic>
        <p:nvPicPr>
          <p:cNvPr id="13" name="Picture 12" descr="A close-up of a logo&#10;&#10;Description automatically generated">
            <a:extLst>
              <a:ext uri="{FF2B5EF4-FFF2-40B4-BE49-F238E27FC236}">
                <a16:creationId xmlns:a16="http://schemas.microsoft.com/office/drawing/2014/main" id="{EB85A72D-2894-272D-95FC-C9CB7A43B5CB}"/>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351321" y="4382599"/>
            <a:ext cx="230700" cy="55012"/>
          </a:xfrm>
          <a:prstGeom prst="rect">
            <a:avLst/>
          </a:prstGeom>
        </p:spPr>
      </p:pic>
      <p:sp>
        <p:nvSpPr>
          <p:cNvPr id="14" name="TextBox 13">
            <a:extLst>
              <a:ext uri="{FF2B5EF4-FFF2-40B4-BE49-F238E27FC236}">
                <a16:creationId xmlns:a16="http://schemas.microsoft.com/office/drawing/2014/main" id="{159D7DAA-3D02-C876-3705-3881CBF8F6A2}"/>
              </a:ext>
            </a:extLst>
          </p:cNvPr>
          <p:cNvSpPr txBox="1"/>
          <p:nvPr/>
        </p:nvSpPr>
        <p:spPr>
          <a:xfrm>
            <a:off x="426104" y="4148495"/>
            <a:ext cx="671946" cy="261610"/>
          </a:xfrm>
          <a:prstGeom prst="rect">
            <a:avLst/>
          </a:prstGeom>
          <a:noFill/>
        </p:spPr>
        <p:txBody>
          <a:bodyPr wrap="square" rtlCol="0">
            <a:spAutoFit/>
          </a:bodyPr>
          <a:lstStyle/>
          <a:p>
            <a:r>
              <a:rPr lang="en-US" sz="1100" b="1">
                <a:solidFill>
                  <a:schemeClr val="accent1"/>
                </a:solidFill>
              </a:rPr>
              <a:t>rules</a:t>
            </a:r>
            <a:endParaRPr lang="en-IN" sz="1100" b="1">
              <a:solidFill>
                <a:schemeClr val="accent1"/>
              </a:solidFill>
            </a:endParaRPr>
          </a:p>
        </p:txBody>
      </p:sp>
      <p:sp>
        <p:nvSpPr>
          <p:cNvPr id="15" name="TextBox 14">
            <a:extLst>
              <a:ext uri="{FF2B5EF4-FFF2-40B4-BE49-F238E27FC236}">
                <a16:creationId xmlns:a16="http://schemas.microsoft.com/office/drawing/2014/main" id="{A542303D-FB54-B212-7626-A0E31F367114}"/>
              </a:ext>
            </a:extLst>
          </p:cNvPr>
          <p:cNvSpPr txBox="1"/>
          <p:nvPr/>
        </p:nvSpPr>
        <p:spPr>
          <a:xfrm>
            <a:off x="383283" y="3487034"/>
            <a:ext cx="671946" cy="261610"/>
          </a:xfrm>
          <a:prstGeom prst="rect">
            <a:avLst/>
          </a:prstGeom>
          <a:noFill/>
        </p:spPr>
        <p:txBody>
          <a:bodyPr wrap="square" rtlCol="0">
            <a:spAutoFit/>
          </a:bodyPr>
          <a:lstStyle/>
          <a:p>
            <a:r>
              <a:rPr lang="en-US" sz="1100" b="1">
                <a:solidFill>
                  <a:srgbClr val="002060"/>
                </a:solidFill>
              </a:rPr>
              <a:t>Alert</a:t>
            </a:r>
            <a:endParaRPr lang="en-IN" sz="1100" b="1">
              <a:solidFill>
                <a:srgbClr val="002060"/>
              </a:solidFill>
            </a:endParaRPr>
          </a:p>
        </p:txBody>
      </p:sp>
    </p:spTree>
    <p:extLst>
      <p:ext uri="{BB962C8B-B14F-4D97-AF65-F5344CB8AC3E}">
        <p14:creationId xmlns:p14="http://schemas.microsoft.com/office/powerpoint/2010/main" val="15799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2" name="Rectangle 21">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1F98FD-E9F1-BC8A-8575-C8C6419B335D}"/>
              </a:ext>
            </a:extLst>
          </p:cNvPr>
          <p:cNvSpPr>
            <a:spLocks noGrp="1"/>
          </p:cNvSpPr>
          <p:nvPr>
            <p:ph type="title"/>
          </p:nvPr>
        </p:nvSpPr>
        <p:spPr>
          <a:xfrm>
            <a:off x="321202" y="77736"/>
            <a:ext cx="2629122" cy="1216741"/>
          </a:xfrm>
        </p:spPr>
        <p:txBody>
          <a:bodyPr vert="horz" lIns="91440" tIns="45720" rIns="91440" bIns="45720" rtlCol="0" anchor="t">
            <a:normAutofit fontScale="90000"/>
          </a:bodyPr>
          <a:lstStyle/>
          <a:p>
            <a:pPr algn="ctr" defTabSz="457200"/>
            <a:r>
              <a:rPr lang="en-US" sz="4200" b="1" i="0" kern="1200">
                <a:solidFill>
                  <a:srgbClr val="FFFF00"/>
                </a:solidFill>
                <a:latin typeface="+mj-lt"/>
                <a:ea typeface="+mj-ea"/>
                <a:cs typeface="+mj-cs"/>
              </a:rPr>
              <a:t>Log Analytics</a:t>
            </a:r>
          </a:p>
        </p:txBody>
      </p:sp>
      <p:sp>
        <p:nvSpPr>
          <p:cNvPr id="24" name="Rectangle 23">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363474"/>
            <a:ext cx="4938073" cy="4304390"/>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72F879-CF09-586A-3560-EF5C42B06214}"/>
              </a:ext>
            </a:extLst>
          </p:cNvPr>
          <p:cNvPicPr>
            <a:picLocks noChangeAspect="1"/>
          </p:cNvPicPr>
          <p:nvPr/>
        </p:nvPicPr>
        <p:blipFill>
          <a:blip r:embed="rId7"/>
          <a:stretch>
            <a:fillRect/>
          </a:stretch>
        </p:blipFill>
        <p:spPr>
          <a:xfrm>
            <a:off x="3966836" y="724196"/>
            <a:ext cx="4384961" cy="3847804"/>
          </a:xfrm>
          <a:prstGeom prst="rect">
            <a:avLst/>
          </a:prstGeom>
          <a:effectLst/>
        </p:spPr>
      </p:pic>
      <p:sp>
        <p:nvSpPr>
          <p:cNvPr id="28" name="Rectangle 27">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6" name="Picture 5" descr="A white background with black and white clouds&#10;&#10;Description automatically generated with medium confidence">
            <a:extLst>
              <a:ext uri="{FF2B5EF4-FFF2-40B4-BE49-F238E27FC236}">
                <a16:creationId xmlns:a16="http://schemas.microsoft.com/office/drawing/2014/main" id="{57E95FCA-32D0-993A-4E7E-44F66AAD5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005" y="1372213"/>
            <a:ext cx="3007757" cy="649347"/>
          </a:xfrm>
          <a:prstGeom prst="rect">
            <a:avLst/>
          </a:prstGeom>
        </p:spPr>
      </p:pic>
      <p:pic>
        <p:nvPicPr>
          <p:cNvPr id="8" name="Picture 7" descr="A white background with black and white clouds&#10;&#10;Description automatically generated with medium confidence">
            <a:extLst>
              <a:ext uri="{FF2B5EF4-FFF2-40B4-BE49-F238E27FC236}">
                <a16:creationId xmlns:a16="http://schemas.microsoft.com/office/drawing/2014/main" id="{BBC7ED28-D9D1-E1F2-C228-178095EBDA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647" y="2117176"/>
            <a:ext cx="3062682" cy="661464"/>
          </a:xfrm>
          <a:prstGeom prst="rect">
            <a:avLst/>
          </a:prstGeom>
        </p:spPr>
      </p:pic>
      <p:pic>
        <p:nvPicPr>
          <p:cNvPr id="11" name="Picture 10" descr="A white background with black and white clouds&#10;&#10;Description automatically generated with medium confidence">
            <a:extLst>
              <a:ext uri="{FF2B5EF4-FFF2-40B4-BE49-F238E27FC236}">
                <a16:creationId xmlns:a16="http://schemas.microsoft.com/office/drawing/2014/main" id="{4145333F-F474-0341-144C-2FED5CDB94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282" y="2901438"/>
            <a:ext cx="3062682" cy="661521"/>
          </a:xfrm>
          <a:prstGeom prst="rect">
            <a:avLst/>
          </a:prstGeom>
        </p:spPr>
      </p:pic>
      <p:sp>
        <p:nvSpPr>
          <p:cNvPr id="15" name="TextBox 14">
            <a:extLst>
              <a:ext uri="{FF2B5EF4-FFF2-40B4-BE49-F238E27FC236}">
                <a16:creationId xmlns:a16="http://schemas.microsoft.com/office/drawing/2014/main" id="{6EDC6173-E621-E009-884C-AB6AC8476E07}"/>
              </a:ext>
            </a:extLst>
          </p:cNvPr>
          <p:cNvSpPr txBox="1"/>
          <p:nvPr/>
        </p:nvSpPr>
        <p:spPr>
          <a:xfrm>
            <a:off x="1248357" y="1437206"/>
            <a:ext cx="861019" cy="369332"/>
          </a:xfrm>
          <a:prstGeom prst="rect">
            <a:avLst/>
          </a:prstGeom>
          <a:noFill/>
        </p:spPr>
        <p:txBody>
          <a:bodyPr wrap="square">
            <a:spAutoFit/>
          </a:bodyPr>
          <a:lstStyle/>
          <a:p>
            <a:pPr algn="ctr" defTabSz="457200">
              <a:spcBef>
                <a:spcPts val="1000"/>
              </a:spcBef>
            </a:pPr>
            <a:r>
              <a:rPr lang="en-US" b="1"/>
              <a:t>KQL</a:t>
            </a:r>
          </a:p>
        </p:txBody>
      </p:sp>
      <p:sp>
        <p:nvSpPr>
          <p:cNvPr id="19" name="TextBox 18">
            <a:extLst>
              <a:ext uri="{FF2B5EF4-FFF2-40B4-BE49-F238E27FC236}">
                <a16:creationId xmlns:a16="http://schemas.microsoft.com/office/drawing/2014/main" id="{644EBDFA-124C-6677-E1F9-E92AB46C5971}"/>
              </a:ext>
            </a:extLst>
          </p:cNvPr>
          <p:cNvSpPr txBox="1"/>
          <p:nvPr/>
        </p:nvSpPr>
        <p:spPr>
          <a:xfrm>
            <a:off x="833252" y="2239929"/>
            <a:ext cx="1691228" cy="369332"/>
          </a:xfrm>
          <a:prstGeom prst="rect">
            <a:avLst/>
          </a:prstGeom>
          <a:noFill/>
        </p:spPr>
        <p:txBody>
          <a:bodyPr wrap="square">
            <a:spAutoFit/>
          </a:bodyPr>
          <a:lstStyle/>
          <a:p>
            <a:pPr algn="ctr" defTabSz="457200">
              <a:spcBef>
                <a:spcPts val="1000"/>
              </a:spcBef>
            </a:pPr>
            <a:r>
              <a:rPr lang="en-US" b="1"/>
              <a:t>Workbooks</a:t>
            </a:r>
          </a:p>
        </p:txBody>
      </p:sp>
      <p:sp>
        <p:nvSpPr>
          <p:cNvPr id="23" name="TextBox 22">
            <a:extLst>
              <a:ext uri="{FF2B5EF4-FFF2-40B4-BE49-F238E27FC236}">
                <a16:creationId xmlns:a16="http://schemas.microsoft.com/office/drawing/2014/main" id="{1C3C1667-B646-A48A-DB63-1B340500201B}"/>
              </a:ext>
            </a:extLst>
          </p:cNvPr>
          <p:cNvSpPr txBox="1"/>
          <p:nvPr/>
        </p:nvSpPr>
        <p:spPr>
          <a:xfrm>
            <a:off x="910227" y="3056893"/>
            <a:ext cx="1537279" cy="369332"/>
          </a:xfrm>
          <a:prstGeom prst="rect">
            <a:avLst/>
          </a:prstGeom>
          <a:noFill/>
        </p:spPr>
        <p:txBody>
          <a:bodyPr wrap="square">
            <a:spAutoFit/>
          </a:bodyPr>
          <a:lstStyle/>
          <a:p>
            <a:pPr algn="ctr" defTabSz="457200">
              <a:spcBef>
                <a:spcPts val="1000"/>
              </a:spcBef>
            </a:pPr>
            <a:r>
              <a:rPr lang="en-US" b="1"/>
              <a:t>Alerting</a:t>
            </a:r>
          </a:p>
        </p:txBody>
      </p:sp>
      <p:pic>
        <p:nvPicPr>
          <p:cNvPr id="27" name="Picture 26" descr="A cloud with arrows pointing to the side&#10;&#10;Description automatically generated">
            <a:extLst>
              <a:ext uri="{FF2B5EF4-FFF2-40B4-BE49-F238E27FC236}">
                <a16:creationId xmlns:a16="http://schemas.microsoft.com/office/drawing/2014/main" id="{640B25F6-2C5E-9ABC-2602-BD55C868370E}"/>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2682869" y="1501966"/>
            <a:ext cx="594361" cy="542545"/>
          </a:xfrm>
          <a:prstGeom prst="rect">
            <a:avLst/>
          </a:prstGeom>
        </p:spPr>
      </p:pic>
      <p:pic>
        <p:nvPicPr>
          <p:cNvPr id="30" name="Picture 29" descr="A pie chart with a pie chart in the middle&#10;&#10;Description automatically generated">
            <a:extLst>
              <a:ext uri="{FF2B5EF4-FFF2-40B4-BE49-F238E27FC236}">
                <a16:creationId xmlns:a16="http://schemas.microsoft.com/office/drawing/2014/main" id="{04D983ED-5099-E380-05A8-8906DF674474}"/>
              </a:ext>
            </a:extLst>
          </p:cNvPr>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a:off x="2494601" y="3101138"/>
            <a:ext cx="758363" cy="461822"/>
          </a:xfrm>
          <a:prstGeom prst="rect">
            <a:avLst/>
          </a:prstGeom>
        </p:spPr>
      </p:pic>
      <p:pic>
        <p:nvPicPr>
          <p:cNvPr id="34" name="Picture 33" descr="A clipboard with a pen and a graph&#10;&#10;Description automatically generated">
            <a:extLst>
              <a:ext uri="{FF2B5EF4-FFF2-40B4-BE49-F238E27FC236}">
                <a16:creationId xmlns:a16="http://schemas.microsoft.com/office/drawing/2014/main" id="{86CE0876-CFEC-A57E-9E9E-51AE92FA57E5}"/>
              </a:ext>
            </a:extLst>
          </p:cNvPr>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tretch>
            <a:fillRect/>
          </a:stretch>
        </p:blipFill>
        <p:spPr>
          <a:xfrm>
            <a:off x="2700245" y="2136948"/>
            <a:ext cx="512462" cy="621920"/>
          </a:xfrm>
          <a:prstGeom prst="rect">
            <a:avLst/>
          </a:prstGeom>
        </p:spPr>
      </p:pic>
      <p:pic>
        <p:nvPicPr>
          <p:cNvPr id="36" name="Picture 35" descr="A diagram with colorful rectangular shapes&#10;&#10;Description automatically generated with medium confidence">
            <a:extLst>
              <a:ext uri="{FF2B5EF4-FFF2-40B4-BE49-F238E27FC236}">
                <a16:creationId xmlns:a16="http://schemas.microsoft.com/office/drawing/2014/main" id="{7859739D-1440-3F7E-DD68-509C2ECBC6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5861" y="1550393"/>
            <a:ext cx="495300" cy="344424"/>
          </a:xfrm>
          <a:prstGeom prst="rect">
            <a:avLst/>
          </a:prstGeom>
        </p:spPr>
      </p:pic>
      <p:sp>
        <p:nvSpPr>
          <p:cNvPr id="3" name="Right Triangle 2">
            <a:extLst>
              <a:ext uri="{FF2B5EF4-FFF2-40B4-BE49-F238E27FC236}">
                <a16:creationId xmlns:a16="http://schemas.microsoft.com/office/drawing/2014/main" id="{FE91292E-D1E3-231D-630B-37178B800DCA}"/>
              </a:ext>
            </a:extLst>
          </p:cNvPr>
          <p:cNvSpPr/>
          <p:nvPr/>
        </p:nvSpPr>
        <p:spPr>
          <a:xfrm>
            <a:off x="104422" y="3642659"/>
            <a:ext cx="3062682" cy="1500841"/>
          </a:xfrm>
          <a:prstGeom prst="rtTriangle">
            <a:avLst/>
          </a:prstGeom>
          <a:solidFill>
            <a:srgbClr val="B015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 name="Picture 39" descr="A person sitting at a computer&#10;&#10;Description automatically generated">
            <a:extLst>
              <a:ext uri="{FF2B5EF4-FFF2-40B4-BE49-F238E27FC236}">
                <a16:creationId xmlns:a16="http://schemas.microsoft.com/office/drawing/2014/main" id="{6F4292E2-8072-30B8-1CCC-306F91EB71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962" y="3621950"/>
            <a:ext cx="2590087" cy="1451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750228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68006-9E0C-7075-EA59-1AB5E13F6DA0}"/>
              </a:ext>
            </a:extLst>
          </p:cNvPr>
          <p:cNvPicPr>
            <a:picLocks noChangeAspect="1"/>
          </p:cNvPicPr>
          <p:nvPr/>
        </p:nvPicPr>
        <p:blipFill>
          <a:blip r:embed="rId3"/>
          <a:stretch>
            <a:fillRect/>
          </a:stretch>
        </p:blipFill>
        <p:spPr>
          <a:xfrm>
            <a:off x="326600" y="353672"/>
            <a:ext cx="7393592" cy="4436156"/>
          </a:xfrm>
          <a:prstGeom prst="rect">
            <a:avLst/>
          </a:prstGeom>
        </p:spPr>
      </p:pic>
      <p:pic>
        <p:nvPicPr>
          <p:cNvPr id="6" name="Picture 5" descr="A person with his arms crossed&#10;&#10;Description automatically generated">
            <a:extLst>
              <a:ext uri="{FF2B5EF4-FFF2-40B4-BE49-F238E27FC236}">
                <a16:creationId xmlns:a16="http://schemas.microsoft.com/office/drawing/2014/main" id="{B8074067-AF4F-2E03-2A09-10010719A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792" y="1284348"/>
            <a:ext cx="1618644" cy="3977815"/>
          </a:xfrm>
          <a:prstGeom prst="rect">
            <a:avLst/>
          </a:prstGeom>
        </p:spPr>
      </p:pic>
    </p:spTree>
    <p:extLst>
      <p:ext uri="{BB962C8B-B14F-4D97-AF65-F5344CB8AC3E}">
        <p14:creationId xmlns:p14="http://schemas.microsoft.com/office/powerpoint/2010/main" val="2545712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 name="Title 1">
            <a:extLst>
              <a:ext uri="{FF2B5EF4-FFF2-40B4-BE49-F238E27FC236}">
                <a16:creationId xmlns:a16="http://schemas.microsoft.com/office/drawing/2014/main" id="{91C96663-B4A3-9728-BE97-094D94E99AB3}"/>
              </a:ext>
            </a:extLst>
          </p:cNvPr>
          <p:cNvSpPr>
            <a:spLocks noGrp="1"/>
          </p:cNvSpPr>
          <p:nvPr>
            <p:ph type="title"/>
          </p:nvPr>
        </p:nvSpPr>
        <p:spPr>
          <a:xfrm>
            <a:off x="226443" y="204078"/>
            <a:ext cx="2497746" cy="677978"/>
          </a:xfrm>
        </p:spPr>
        <p:txBody>
          <a:bodyPr vert="horz" lIns="91440" tIns="45720" rIns="91440" bIns="45720" rtlCol="0" anchor="t">
            <a:normAutofit fontScale="90000"/>
          </a:bodyPr>
          <a:lstStyle/>
          <a:p>
            <a:pPr algn="ctr" defTabSz="457200"/>
            <a:r>
              <a:rPr lang="en-US" sz="4200" b="1">
                <a:solidFill>
                  <a:srgbClr val="FFFF00"/>
                </a:solidFill>
              </a:rPr>
              <a:t>Soon</a:t>
            </a:r>
          </a:p>
        </p:txBody>
      </p:sp>
      <p:pic>
        <p:nvPicPr>
          <p:cNvPr id="5" name="Picture 4" descr="Speedometer">
            <a:extLst>
              <a:ext uri="{FF2B5EF4-FFF2-40B4-BE49-F238E27FC236}">
                <a16:creationId xmlns:a16="http://schemas.microsoft.com/office/drawing/2014/main" id="{5EB81001-CE64-49FD-DC19-B767639E69FC}"/>
              </a:ext>
            </a:extLst>
          </p:cNvPr>
          <p:cNvPicPr>
            <a:picLocks noChangeAspect="1"/>
          </p:cNvPicPr>
          <p:nvPr/>
        </p:nvPicPr>
        <p:blipFill rotWithShape="1">
          <a:blip r:embed="rId8"/>
          <a:srcRect l="16815" r="14563" b="2"/>
          <a:stretch/>
        </p:blipFill>
        <p:spPr>
          <a:xfrm>
            <a:off x="3734413" y="10"/>
            <a:ext cx="5370743" cy="5143490"/>
          </a:xfrm>
          <a:prstGeom prst="rect">
            <a:avLst/>
          </a:prstGeom>
        </p:spPr>
      </p:pic>
      <p:sp>
        <p:nvSpPr>
          <p:cNvPr id="21" name="Rectangle 20">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6" name="Picture 5" descr="A black and pink rectangle&#10;&#10;Description automatically generated">
            <a:extLst>
              <a:ext uri="{FF2B5EF4-FFF2-40B4-BE49-F238E27FC236}">
                <a16:creationId xmlns:a16="http://schemas.microsoft.com/office/drawing/2014/main" id="{8D093B9E-96DD-60CD-41B0-5612A00EC4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059" y="1005802"/>
            <a:ext cx="1654296" cy="692647"/>
          </a:xfrm>
          <a:prstGeom prst="rect">
            <a:avLst/>
          </a:prstGeom>
        </p:spPr>
      </p:pic>
      <p:sp>
        <p:nvSpPr>
          <p:cNvPr id="8" name="TextBox 7">
            <a:extLst>
              <a:ext uri="{FF2B5EF4-FFF2-40B4-BE49-F238E27FC236}">
                <a16:creationId xmlns:a16="http://schemas.microsoft.com/office/drawing/2014/main" id="{204F9229-B673-5E5B-28AF-B90E5E83D309}"/>
              </a:ext>
            </a:extLst>
          </p:cNvPr>
          <p:cNvSpPr txBox="1"/>
          <p:nvPr/>
        </p:nvSpPr>
        <p:spPr>
          <a:xfrm>
            <a:off x="520337" y="993582"/>
            <a:ext cx="1732470" cy="558166"/>
          </a:xfrm>
          <a:prstGeom prst="rect">
            <a:avLst/>
          </a:prstGeom>
          <a:noFill/>
        </p:spPr>
        <p:txBody>
          <a:bodyPr wrap="square">
            <a:spAutoFit/>
          </a:bodyPr>
          <a:lstStyle/>
          <a:p>
            <a:pPr marL="285750" indent="-285750" defTabSz="457200">
              <a:lnSpc>
                <a:spcPct val="200000"/>
              </a:lnSpc>
              <a:spcBef>
                <a:spcPts val="1000"/>
              </a:spcBef>
              <a:buFont typeface="Wingdings" panose="05000000000000000000" pitchFamily="2" charset="2"/>
              <a:buChar char="Ø"/>
            </a:pPr>
            <a:r>
              <a:rPr lang="en-US" sz="1800" b="1"/>
              <a:t>Gateways</a:t>
            </a:r>
          </a:p>
        </p:txBody>
      </p:sp>
      <p:pic>
        <p:nvPicPr>
          <p:cNvPr id="12" name="Picture 11" descr="A black background with yellow lines&#10;&#10;Description automatically generated">
            <a:extLst>
              <a:ext uri="{FF2B5EF4-FFF2-40B4-BE49-F238E27FC236}">
                <a16:creationId xmlns:a16="http://schemas.microsoft.com/office/drawing/2014/main" id="{09F1A78E-957B-6EE9-A3A1-A33AE4E62C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818" y="856055"/>
            <a:ext cx="1469588" cy="4213782"/>
          </a:xfrm>
          <a:prstGeom prst="rect">
            <a:avLst/>
          </a:prstGeom>
        </p:spPr>
      </p:pic>
      <p:pic>
        <p:nvPicPr>
          <p:cNvPr id="16" name="Picture 15" descr="A black and blue rectangle&#10;&#10;Description automatically generated">
            <a:extLst>
              <a:ext uri="{FF2B5EF4-FFF2-40B4-BE49-F238E27FC236}">
                <a16:creationId xmlns:a16="http://schemas.microsoft.com/office/drawing/2014/main" id="{9080E52D-3BB4-3244-463A-060236F5F3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125" y="2223070"/>
            <a:ext cx="2843233" cy="942109"/>
          </a:xfrm>
          <a:prstGeom prst="rect">
            <a:avLst/>
          </a:prstGeom>
        </p:spPr>
      </p:pic>
      <p:sp>
        <p:nvSpPr>
          <p:cNvPr id="20" name="TextBox 19">
            <a:extLst>
              <a:ext uri="{FF2B5EF4-FFF2-40B4-BE49-F238E27FC236}">
                <a16:creationId xmlns:a16="http://schemas.microsoft.com/office/drawing/2014/main" id="{622C50AB-5B92-399A-367A-B9C03A45279B}"/>
              </a:ext>
            </a:extLst>
          </p:cNvPr>
          <p:cNvSpPr txBox="1"/>
          <p:nvPr/>
        </p:nvSpPr>
        <p:spPr>
          <a:xfrm>
            <a:off x="851623" y="2292662"/>
            <a:ext cx="2930236" cy="558166"/>
          </a:xfrm>
          <a:prstGeom prst="rect">
            <a:avLst/>
          </a:prstGeom>
          <a:noFill/>
        </p:spPr>
        <p:txBody>
          <a:bodyPr wrap="square">
            <a:spAutoFit/>
          </a:bodyPr>
          <a:lstStyle/>
          <a:p>
            <a:pPr marL="285750" indent="-285750" defTabSz="457200">
              <a:lnSpc>
                <a:spcPct val="200000"/>
              </a:lnSpc>
              <a:spcBef>
                <a:spcPts val="1000"/>
              </a:spcBef>
              <a:buFont typeface="Wingdings" panose="05000000000000000000" pitchFamily="2" charset="2"/>
              <a:buChar char="Ø"/>
            </a:pPr>
            <a:r>
              <a:rPr lang="en-US" sz="1800" b="1"/>
              <a:t>Migration Accelerator</a:t>
            </a:r>
          </a:p>
        </p:txBody>
      </p:sp>
      <p:pic>
        <p:nvPicPr>
          <p:cNvPr id="23" name="Picture 22" descr="A black rectangle with blue border&#10;&#10;Description automatically generated">
            <a:extLst>
              <a:ext uri="{FF2B5EF4-FFF2-40B4-BE49-F238E27FC236}">
                <a16:creationId xmlns:a16="http://schemas.microsoft.com/office/drawing/2014/main" id="{C2AE117B-D619-BA7A-E603-E3FC91F466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601" y="3692625"/>
            <a:ext cx="1893754" cy="793163"/>
          </a:xfrm>
          <a:prstGeom prst="rect">
            <a:avLst/>
          </a:prstGeom>
        </p:spPr>
      </p:pic>
      <p:sp>
        <p:nvSpPr>
          <p:cNvPr id="25" name="TextBox 24">
            <a:extLst>
              <a:ext uri="{FF2B5EF4-FFF2-40B4-BE49-F238E27FC236}">
                <a16:creationId xmlns:a16="http://schemas.microsoft.com/office/drawing/2014/main" id="{2F0F62F8-AED7-0673-0D1D-7F2F7E9B3595}"/>
              </a:ext>
            </a:extLst>
          </p:cNvPr>
          <p:cNvSpPr txBox="1"/>
          <p:nvPr/>
        </p:nvSpPr>
        <p:spPr>
          <a:xfrm>
            <a:off x="325358" y="3787181"/>
            <a:ext cx="2195029" cy="646331"/>
          </a:xfrm>
          <a:prstGeom prst="rect">
            <a:avLst/>
          </a:prstGeom>
          <a:noFill/>
        </p:spPr>
        <p:txBody>
          <a:bodyPr wrap="square">
            <a:spAutoFit/>
          </a:bodyPr>
          <a:lstStyle/>
          <a:p>
            <a:pPr marL="285750" indent="-285750" defTabSz="457200">
              <a:spcBef>
                <a:spcPts val="1000"/>
              </a:spcBef>
              <a:buFont typeface="Wingdings" panose="05000000000000000000" pitchFamily="2" charset="2"/>
              <a:buChar char="Ø"/>
            </a:pPr>
            <a:r>
              <a:rPr lang="en-US" sz="1800" b="1"/>
              <a:t>Grafana dashboards</a:t>
            </a:r>
          </a:p>
        </p:txBody>
      </p:sp>
      <p:pic>
        <p:nvPicPr>
          <p:cNvPr id="31" name="Picture 30" descr="A group of people sitting at a table with laptops&#10;&#10;Description automatically generated">
            <a:extLst>
              <a:ext uri="{FF2B5EF4-FFF2-40B4-BE49-F238E27FC236}">
                <a16:creationId xmlns:a16="http://schemas.microsoft.com/office/drawing/2014/main" id="{CB099F88-F48A-E4B7-CA72-C847C8CFF8D7}"/>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42582" y="1226948"/>
            <a:ext cx="1102056" cy="998273"/>
          </a:xfrm>
          <a:prstGeom prst="rect">
            <a:avLst/>
          </a:prstGeom>
        </p:spPr>
      </p:pic>
      <p:pic>
        <p:nvPicPr>
          <p:cNvPr id="33" name="Picture 32" descr="A person and person holding gears&#10;&#10;Description automatically generated">
            <a:extLst>
              <a:ext uri="{FF2B5EF4-FFF2-40B4-BE49-F238E27FC236}">
                <a16:creationId xmlns:a16="http://schemas.microsoft.com/office/drawing/2014/main" id="{51AF47E9-2180-0F96-5C7B-2DABAB5554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31529" y="4293614"/>
            <a:ext cx="980118" cy="836852"/>
          </a:xfrm>
          <a:prstGeom prst="rect">
            <a:avLst/>
          </a:prstGeom>
        </p:spPr>
      </p:pic>
    </p:spTree>
    <p:extLst>
      <p:ext uri="{BB962C8B-B14F-4D97-AF65-F5344CB8AC3E}">
        <p14:creationId xmlns:p14="http://schemas.microsoft.com/office/powerpoint/2010/main" val="20931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0-#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0-#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22" name="Picture 12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24" name="Oval 12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26" name="Picture 12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28" name="Picture 12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30" name="Rectangle 12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132" name="Rectangle 13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4" name="Titel 1"/>
          <p:cNvSpPr txBox="1">
            <a:spLocks noGrp="1"/>
          </p:cNvSpPr>
          <p:nvPr>
            <p:ph type="title"/>
          </p:nvPr>
        </p:nvSpPr>
        <p:spPr>
          <a:xfrm>
            <a:off x="3882987" y="57150"/>
            <a:ext cx="3479177" cy="623988"/>
          </a:xfrm>
          <a:prstGeom prst="rect">
            <a:avLst/>
          </a:prstGeom>
        </p:spPr>
        <p:txBody>
          <a:bodyPr vert="horz" lIns="91440" tIns="45720" rIns="91440" bIns="45720" rtlCol="0" anchor="t">
            <a:noAutofit/>
          </a:bodyPr>
          <a:lstStyle/>
          <a:p>
            <a:pPr algn="ctr" defTabSz="457200"/>
            <a:r>
              <a:rPr lang="en-US" sz="4400">
                <a:solidFill>
                  <a:srgbClr val="FFFF00"/>
                </a:solidFill>
              </a:rPr>
              <a:t>Future</a:t>
            </a:r>
          </a:p>
        </p:txBody>
      </p:sp>
      <p:sp>
        <p:nvSpPr>
          <p:cNvPr id="13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1281" y="-1179"/>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picture containing human face, person, sky, portrait&#10;&#10;Description automatically generated">
            <a:extLst>
              <a:ext uri="{FF2B5EF4-FFF2-40B4-BE49-F238E27FC236}">
                <a16:creationId xmlns:a16="http://schemas.microsoft.com/office/drawing/2014/main" id="{A2D0285B-A278-2A4E-C463-A54E5204B5E0}"/>
              </a:ext>
            </a:extLst>
          </p:cNvPr>
          <p:cNvPicPr>
            <a:picLocks noChangeAspect="1"/>
          </p:cNvPicPr>
          <p:nvPr/>
        </p:nvPicPr>
        <p:blipFill rotWithShape="1">
          <a:blip r:embed="rId8">
            <a:extLst>
              <a:ext uri="{28A0092B-C50C-407E-A947-70E740481C1C}">
                <a14:useLocalDpi xmlns:a14="http://schemas.microsoft.com/office/drawing/2010/main" val="0"/>
              </a:ext>
            </a:extLst>
          </a:blip>
          <a:srcRect l="7807" r="19679" b="2"/>
          <a:stretch/>
        </p:blipFill>
        <p:spPr>
          <a:xfrm>
            <a:off x="-147699" y="-20229"/>
            <a:ext cx="3729824" cy="5143490"/>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36" name="Rectangle 13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4" name="Picture 3" descr="A black and white background&#10;&#10;Description automatically generated">
            <a:extLst>
              <a:ext uri="{FF2B5EF4-FFF2-40B4-BE49-F238E27FC236}">
                <a16:creationId xmlns:a16="http://schemas.microsoft.com/office/drawing/2014/main" id="{A522CA49-2815-8820-E3ED-BE86C801BF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0923" y="584925"/>
            <a:ext cx="4517145" cy="610333"/>
          </a:xfrm>
          <a:prstGeom prst="rect">
            <a:avLst/>
          </a:prstGeom>
        </p:spPr>
      </p:pic>
      <p:sp>
        <p:nvSpPr>
          <p:cNvPr id="6" name="TextBox 5">
            <a:extLst>
              <a:ext uri="{FF2B5EF4-FFF2-40B4-BE49-F238E27FC236}">
                <a16:creationId xmlns:a16="http://schemas.microsoft.com/office/drawing/2014/main" id="{F92E7458-C1EA-9D09-37B5-473CBE9CDBE1}"/>
              </a:ext>
            </a:extLst>
          </p:cNvPr>
          <p:cNvSpPr txBox="1"/>
          <p:nvPr/>
        </p:nvSpPr>
        <p:spPr>
          <a:xfrm>
            <a:off x="3900160" y="789708"/>
            <a:ext cx="4009700"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Currently Public Preview</a:t>
            </a:r>
          </a:p>
        </p:txBody>
      </p:sp>
      <p:pic>
        <p:nvPicPr>
          <p:cNvPr id="8" name="Picture 7" descr="A black and white background&#10;&#10;Description automatically generated">
            <a:extLst>
              <a:ext uri="{FF2B5EF4-FFF2-40B4-BE49-F238E27FC236}">
                <a16:creationId xmlns:a16="http://schemas.microsoft.com/office/drawing/2014/main" id="{B2DB60B5-94BF-D410-EC7F-86D51D71D9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0923" y="1161472"/>
            <a:ext cx="4517145" cy="675739"/>
          </a:xfrm>
          <a:prstGeom prst="rect">
            <a:avLst/>
          </a:prstGeom>
        </p:spPr>
      </p:pic>
      <p:sp>
        <p:nvSpPr>
          <p:cNvPr id="10" name="TextBox 9">
            <a:extLst>
              <a:ext uri="{FF2B5EF4-FFF2-40B4-BE49-F238E27FC236}">
                <a16:creationId xmlns:a16="http://schemas.microsoft.com/office/drawing/2014/main" id="{3A4ED323-9D01-1FC5-E142-868D9150D4B3}"/>
              </a:ext>
            </a:extLst>
          </p:cNvPr>
          <p:cNvSpPr txBox="1"/>
          <p:nvPr/>
        </p:nvSpPr>
        <p:spPr>
          <a:xfrm>
            <a:off x="3900160" y="1365657"/>
            <a:ext cx="2760043"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Adjustments made</a:t>
            </a:r>
          </a:p>
        </p:txBody>
      </p:sp>
      <p:pic>
        <p:nvPicPr>
          <p:cNvPr id="12" name="Picture 11" descr="A black and white background&#10;&#10;Description automatically generated">
            <a:extLst>
              <a:ext uri="{FF2B5EF4-FFF2-40B4-BE49-F238E27FC236}">
                <a16:creationId xmlns:a16="http://schemas.microsoft.com/office/drawing/2014/main" id="{79852BF8-B255-532D-8FD6-DAE380679A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0923" y="1836261"/>
            <a:ext cx="4517145" cy="625102"/>
          </a:xfrm>
          <a:prstGeom prst="rect">
            <a:avLst/>
          </a:prstGeom>
        </p:spPr>
      </p:pic>
      <p:sp>
        <p:nvSpPr>
          <p:cNvPr id="14" name="TextBox 13">
            <a:extLst>
              <a:ext uri="{FF2B5EF4-FFF2-40B4-BE49-F238E27FC236}">
                <a16:creationId xmlns:a16="http://schemas.microsoft.com/office/drawing/2014/main" id="{98290CD8-658D-C779-F8F5-3539E0B4AA24}"/>
              </a:ext>
            </a:extLst>
          </p:cNvPr>
          <p:cNvSpPr txBox="1"/>
          <p:nvPr/>
        </p:nvSpPr>
        <p:spPr>
          <a:xfrm>
            <a:off x="3900160" y="1993671"/>
            <a:ext cx="1316700"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GA soon</a:t>
            </a:r>
          </a:p>
        </p:txBody>
      </p:sp>
      <p:pic>
        <p:nvPicPr>
          <p:cNvPr id="16" name="Picture 15" descr="A black and white background&#10;&#10;Description automatically generated">
            <a:extLst>
              <a:ext uri="{FF2B5EF4-FFF2-40B4-BE49-F238E27FC236}">
                <a16:creationId xmlns:a16="http://schemas.microsoft.com/office/drawing/2014/main" id="{1EFF3F7E-1F1D-F667-5A74-1BAED1D6B4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0923" y="2454013"/>
            <a:ext cx="4517145" cy="625102"/>
          </a:xfrm>
          <a:prstGeom prst="rect">
            <a:avLst/>
          </a:prstGeom>
        </p:spPr>
      </p:pic>
      <p:sp>
        <p:nvSpPr>
          <p:cNvPr id="18" name="TextBox 17">
            <a:extLst>
              <a:ext uri="{FF2B5EF4-FFF2-40B4-BE49-F238E27FC236}">
                <a16:creationId xmlns:a16="http://schemas.microsoft.com/office/drawing/2014/main" id="{475B7931-D099-92E8-8EB1-78CFAC03E553}"/>
              </a:ext>
            </a:extLst>
          </p:cNvPr>
          <p:cNvSpPr txBox="1"/>
          <p:nvPr/>
        </p:nvSpPr>
        <p:spPr>
          <a:xfrm>
            <a:off x="3900160" y="2631724"/>
            <a:ext cx="2648394"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Continuous updates</a:t>
            </a:r>
          </a:p>
        </p:txBody>
      </p:sp>
      <p:pic>
        <p:nvPicPr>
          <p:cNvPr id="20" name="Picture 19" descr="A black and white background&#10;&#10;Description automatically generated">
            <a:extLst>
              <a:ext uri="{FF2B5EF4-FFF2-40B4-BE49-F238E27FC236}">
                <a16:creationId xmlns:a16="http://schemas.microsoft.com/office/drawing/2014/main" id="{DF4FB42E-67A1-E2AD-6F9A-73DC451773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0923" y="3079922"/>
            <a:ext cx="4517145" cy="666881"/>
          </a:xfrm>
          <a:prstGeom prst="rect">
            <a:avLst/>
          </a:prstGeom>
        </p:spPr>
      </p:pic>
      <p:sp>
        <p:nvSpPr>
          <p:cNvPr id="22" name="TextBox 21">
            <a:extLst>
              <a:ext uri="{FF2B5EF4-FFF2-40B4-BE49-F238E27FC236}">
                <a16:creationId xmlns:a16="http://schemas.microsoft.com/office/drawing/2014/main" id="{51B55DAD-66B3-E918-13BA-F95F86068CE7}"/>
              </a:ext>
            </a:extLst>
          </p:cNvPr>
          <p:cNvSpPr txBox="1"/>
          <p:nvPr/>
        </p:nvSpPr>
        <p:spPr>
          <a:xfrm>
            <a:off x="3900160" y="3297301"/>
            <a:ext cx="4572000"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Azure Monitor, Azure Portal</a:t>
            </a:r>
          </a:p>
        </p:txBody>
      </p:sp>
      <p:pic>
        <p:nvPicPr>
          <p:cNvPr id="24" name="Picture 23" descr="A black and white background&#10;&#10;Description automatically generated">
            <a:extLst>
              <a:ext uri="{FF2B5EF4-FFF2-40B4-BE49-F238E27FC236}">
                <a16:creationId xmlns:a16="http://schemas.microsoft.com/office/drawing/2014/main" id="{EC4320A9-08AC-69FC-B4F0-2D75EAEA23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0923" y="3732610"/>
            <a:ext cx="4517145" cy="664473"/>
          </a:xfrm>
          <a:prstGeom prst="rect">
            <a:avLst/>
          </a:prstGeom>
        </p:spPr>
      </p:pic>
      <p:sp>
        <p:nvSpPr>
          <p:cNvPr id="26" name="TextBox 25">
            <a:extLst>
              <a:ext uri="{FF2B5EF4-FFF2-40B4-BE49-F238E27FC236}">
                <a16:creationId xmlns:a16="http://schemas.microsoft.com/office/drawing/2014/main" id="{DEC32EA3-14BE-D5B9-DF61-6E44655A10CC}"/>
              </a:ext>
            </a:extLst>
          </p:cNvPr>
          <p:cNvSpPr txBox="1"/>
          <p:nvPr/>
        </p:nvSpPr>
        <p:spPr>
          <a:xfrm>
            <a:off x="3900160" y="3986638"/>
            <a:ext cx="4572000"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Authentication &amp; Management</a:t>
            </a:r>
          </a:p>
        </p:txBody>
      </p:sp>
      <p:pic>
        <p:nvPicPr>
          <p:cNvPr id="28" name="Picture 27" descr="A black and white background&#10;&#10;Description automatically generated">
            <a:extLst>
              <a:ext uri="{FF2B5EF4-FFF2-40B4-BE49-F238E27FC236}">
                <a16:creationId xmlns:a16="http://schemas.microsoft.com/office/drawing/2014/main" id="{6F9BCA9B-FAAC-0EA8-DC32-8473A99256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60923" y="4401047"/>
            <a:ext cx="4517145" cy="614339"/>
          </a:xfrm>
          <a:prstGeom prst="rect">
            <a:avLst/>
          </a:prstGeom>
        </p:spPr>
      </p:pic>
      <p:sp>
        <p:nvSpPr>
          <p:cNvPr id="30" name="TextBox 29">
            <a:extLst>
              <a:ext uri="{FF2B5EF4-FFF2-40B4-BE49-F238E27FC236}">
                <a16:creationId xmlns:a16="http://schemas.microsoft.com/office/drawing/2014/main" id="{E49BCD4D-7F30-759E-9B4A-B080E522FE5E}"/>
              </a:ext>
            </a:extLst>
          </p:cNvPr>
          <p:cNvSpPr txBox="1"/>
          <p:nvPr/>
        </p:nvSpPr>
        <p:spPr>
          <a:xfrm>
            <a:off x="3900160" y="4625162"/>
            <a:ext cx="4572000" cy="341632"/>
          </a:xfrm>
          <a:prstGeom prst="rect">
            <a:avLst/>
          </a:prstGeom>
          <a:noFill/>
        </p:spPr>
        <p:txBody>
          <a:bodyPr wrap="square">
            <a:spAutoFit/>
          </a:bodyPr>
          <a:lstStyle/>
          <a:p>
            <a:pPr marL="457200" indent="-457200" defTabSz="457200">
              <a:lnSpc>
                <a:spcPct val="90000"/>
              </a:lnSpc>
              <a:spcBef>
                <a:spcPts val="1000"/>
              </a:spcBef>
            </a:pPr>
            <a:r>
              <a:rPr lang="en-US" sz="1800" b="1">
                <a:solidFill>
                  <a:schemeClr val="bg1"/>
                </a:solidFill>
              </a:rPr>
              <a:t>Dashboarding</a:t>
            </a:r>
          </a:p>
        </p:txBody>
      </p:sp>
      <p:pic>
        <p:nvPicPr>
          <p:cNvPr id="98" name="Picture 97" descr="A computer screen with graphics and a lamp&#10;&#10;Description automatically generated">
            <a:extLst>
              <a:ext uri="{FF2B5EF4-FFF2-40B4-BE49-F238E27FC236}">
                <a16:creationId xmlns:a16="http://schemas.microsoft.com/office/drawing/2014/main" id="{C38820F5-4E45-A20E-1B46-FE85C5575F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4386" y="3053501"/>
            <a:ext cx="686230" cy="502403"/>
          </a:xfrm>
          <a:prstGeom prst="rect">
            <a:avLst/>
          </a:prstGeom>
        </p:spPr>
      </p:pic>
      <p:pic>
        <p:nvPicPr>
          <p:cNvPr id="100" name="Picture 99" descr="A group of people connected to each other&#10;&#10;Description automatically generated">
            <a:extLst>
              <a:ext uri="{FF2B5EF4-FFF2-40B4-BE49-F238E27FC236}">
                <a16:creationId xmlns:a16="http://schemas.microsoft.com/office/drawing/2014/main" id="{038D940A-2B1C-32EA-B2E0-7EC04E2A63FF}"/>
              </a:ext>
            </a:extLst>
          </p:cNvPr>
          <p:cNvPicPr>
            <a:picLocks noChangeAspect="1"/>
          </p:cNvPicPr>
          <p:nvPr/>
        </p:nvPicPr>
        <p:blipFill>
          <a:blip r:embed="rId17">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758938" y="623230"/>
            <a:ext cx="417127" cy="382315"/>
          </a:xfrm>
          <a:prstGeom prst="rect">
            <a:avLst/>
          </a:prstGeom>
        </p:spPr>
      </p:pic>
      <p:pic>
        <p:nvPicPr>
          <p:cNvPr id="102" name="Picture 101" descr="A computer screen with graphics and gears&#10;&#10;Description automatically generated">
            <a:extLst>
              <a:ext uri="{FF2B5EF4-FFF2-40B4-BE49-F238E27FC236}">
                <a16:creationId xmlns:a16="http://schemas.microsoft.com/office/drawing/2014/main" id="{22BCE4C2-DF47-6F3D-28C1-BA1BCCA866F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tretch>
            <a:fillRect/>
          </a:stretch>
        </p:blipFill>
        <p:spPr>
          <a:xfrm>
            <a:off x="7704093" y="2509281"/>
            <a:ext cx="526817" cy="370368"/>
          </a:xfrm>
          <a:prstGeom prst="rect">
            <a:avLst/>
          </a:prstGeom>
        </p:spPr>
      </p:pic>
      <p:pic>
        <p:nvPicPr>
          <p:cNvPr id="104" name="Picture 103" descr="A blue briefcase with a gear and graph&#10;&#10;Description automatically generated">
            <a:extLst>
              <a:ext uri="{FF2B5EF4-FFF2-40B4-BE49-F238E27FC236}">
                <a16:creationId xmlns:a16="http://schemas.microsoft.com/office/drawing/2014/main" id="{921E1E13-C3C5-D652-A6D5-14B7A2FD2CB2}"/>
              </a:ext>
            </a:extLst>
          </p:cNvPr>
          <p:cNvPicPr>
            <a:picLocks noChangeAspect="1"/>
          </p:cNvPicPr>
          <p:nvPr/>
        </p:nvPicPr>
        <p:blipFill>
          <a:blip r:embed="rId21">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7672741" y="3780019"/>
            <a:ext cx="589520" cy="450463"/>
          </a:xfrm>
          <a:prstGeom prst="rect">
            <a:avLst/>
          </a:prstGeom>
        </p:spPr>
      </p:pic>
      <p:pic>
        <p:nvPicPr>
          <p:cNvPr id="106" name="Picture 105" descr="A magnifying glass and graph on a screen&#10;&#10;Description automatically generated">
            <a:extLst>
              <a:ext uri="{FF2B5EF4-FFF2-40B4-BE49-F238E27FC236}">
                <a16:creationId xmlns:a16="http://schemas.microsoft.com/office/drawing/2014/main" id="{3907E6D9-F636-A7EF-81BE-969EF9CD8C82}"/>
              </a:ext>
            </a:extLst>
          </p:cNvPr>
          <p:cNvPicPr>
            <a:picLocks noChangeAspect="1"/>
          </p:cNvPicPr>
          <p:nvPr/>
        </p:nvPicPr>
        <p:blipFill>
          <a:blip r:embed="rId23">
            <a:extLst>
              <a:ext uri="{BEBA8EAE-BF5A-486C-A8C5-ECC9F3942E4B}">
                <a14:imgProps xmlns:a14="http://schemas.microsoft.com/office/drawing/2010/main">
                  <a14:imgLayer r:embed="rId2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653545" y="4469851"/>
            <a:ext cx="627912" cy="411998"/>
          </a:xfrm>
          <a:prstGeom prst="rect">
            <a:avLst/>
          </a:prstGeom>
        </p:spPr>
      </p:pic>
      <p:pic>
        <p:nvPicPr>
          <p:cNvPr id="108" name="Picture 107" descr="A computer network with blue and white objects&#10;&#10;Description automatically generated">
            <a:extLst>
              <a:ext uri="{FF2B5EF4-FFF2-40B4-BE49-F238E27FC236}">
                <a16:creationId xmlns:a16="http://schemas.microsoft.com/office/drawing/2014/main" id="{FE015D92-23F9-D780-B610-4BF8426555D2}"/>
              </a:ext>
            </a:extLst>
          </p:cNvPr>
          <p:cNvPicPr>
            <a:picLocks noChangeAspect="1"/>
          </p:cNvPicPr>
          <p:nvPr/>
        </p:nvPicPr>
        <p:blipFill>
          <a:blip r:embed="rId25">
            <a:extLst>
              <a:ext uri="{BEBA8EAE-BF5A-486C-A8C5-ECC9F3942E4B}">
                <a14:imgProps xmlns:a14="http://schemas.microsoft.com/office/drawing/2010/main">
                  <a14:imgLayer r:embed="rId26">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724984" y="1287114"/>
            <a:ext cx="485034" cy="446350"/>
          </a:xfrm>
          <a:prstGeom prst="rect">
            <a:avLst/>
          </a:prstGeom>
        </p:spPr>
      </p:pic>
      <p:pic>
        <p:nvPicPr>
          <p:cNvPr id="110" name="Picture 109" descr="A diagram of a diagram&#10;&#10;Description automatically generated with medium confidence">
            <a:extLst>
              <a:ext uri="{FF2B5EF4-FFF2-40B4-BE49-F238E27FC236}">
                <a16:creationId xmlns:a16="http://schemas.microsoft.com/office/drawing/2014/main" id="{2EB41159-43A0-65B0-14E6-C7C8F88B52AA}"/>
              </a:ext>
            </a:extLst>
          </p:cNvPr>
          <p:cNvPicPr>
            <a:picLocks noChangeAspect="1"/>
          </p:cNvPicPr>
          <p:nvPr/>
        </p:nvPicPr>
        <p:blipFill>
          <a:blip r:embed="rId27">
            <a:extLst>
              <a:ext uri="{BEBA8EAE-BF5A-486C-A8C5-ECC9F3942E4B}">
                <a14:imgProps xmlns:a14="http://schemas.microsoft.com/office/drawing/2010/main">
                  <a14:imgLayer r:embed="rId2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770938" y="1937394"/>
            <a:ext cx="393127" cy="410664"/>
          </a:xfrm>
          <a:prstGeom prst="rect">
            <a:avLst/>
          </a:prstGeom>
        </p:spPr>
      </p:pic>
    </p:spTree>
    <p:extLst>
      <p:ext uri="{BB962C8B-B14F-4D97-AF65-F5344CB8AC3E}">
        <p14:creationId xmlns:p14="http://schemas.microsoft.com/office/powerpoint/2010/main" val="3152756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el 4"/>
          <p:cNvSpPr txBox="1">
            <a:spLocks noGrp="1"/>
          </p:cNvSpPr>
          <p:nvPr>
            <p:ph type="title"/>
          </p:nvPr>
        </p:nvSpPr>
        <p:spPr>
          <a:xfrm>
            <a:off x="4167512" y="57834"/>
            <a:ext cx="3963190" cy="1591105"/>
          </a:xfrm>
          <a:prstGeom prst="rect">
            <a:avLst/>
          </a:prstGeom>
        </p:spPr>
        <p:txBody>
          <a:bodyPr/>
          <a:lstStyle/>
          <a:p>
            <a:r>
              <a:rPr lang="en-US">
                <a:solidFill>
                  <a:srgbClr val="FFFF00"/>
                </a:solidFill>
              </a:rPr>
              <a:t>Bob Cornelissen</a:t>
            </a:r>
          </a:p>
        </p:txBody>
      </p:sp>
      <p:sp>
        <p:nvSpPr>
          <p:cNvPr id="3" name="Rectangle: Rounded Corners 2">
            <a:extLst>
              <a:ext uri="{FF2B5EF4-FFF2-40B4-BE49-F238E27FC236}">
                <a16:creationId xmlns:a16="http://schemas.microsoft.com/office/drawing/2014/main" id="{DD1F4CAF-37A6-4BFB-B576-D79565F60477}"/>
              </a:ext>
            </a:extLst>
          </p:cNvPr>
          <p:cNvSpPr/>
          <p:nvPr/>
        </p:nvSpPr>
        <p:spPr>
          <a:xfrm>
            <a:off x="2707911" y="4089355"/>
            <a:ext cx="2108297" cy="622972"/>
          </a:xfrm>
          <a:prstGeom prst="roundRect">
            <a:avLst/>
          </a:prstGeom>
          <a:solidFill>
            <a:schemeClr val="lt1">
              <a:alpha val="90000"/>
            </a:schemeClr>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3" name="Tijdelijke aanduiding voor inhoud 5">
            <a:extLst>
              <a:ext uri="{FF2B5EF4-FFF2-40B4-BE49-F238E27FC236}">
                <a16:creationId xmlns:a16="http://schemas.microsoft.com/office/drawing/2014/main" id="{5A832EDE-184F-132B-5C64-0B20A2B72401}"/>
              </a:ext>
            </a:extLst>
          </p:cNvPr>
          <p:cNvGraphicFramePr/>
          <p:nvPr>
            <p:extLst>
              <p:ext uri="{D42A27DB-BD31-4B8C-83A1-F6EECF244321}">
                <p14:modId xmlns:p14="http://schemas.microsoft.com/office/powerpoint/2010/main" val="1138534633"/>
              </p:ext>
            </p:extLst>
          </p:nvPr>
        </p:nvGraphicFramePr>
        <p:xfrm>
          <a:off x="4009527" y="853387"/>
          <a:ext cx="4279161" cy="417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970FFF8F-84B6-D7B1-3668-501FE7820061}"/>
              </a:ext>
            </a:extLst>
          </p:cNvPr>
          <p:cNvPicPr>
            <a:picLocks noChangeAspect="1"/>
          </p:cNvPicPr>
          <p:nvPr/>
        </p:nvPicPr>
        <p:blipFill>
          <a:blip r:embed="rId8"/>
          <a:stretch>
            <a:fillRect/>
          </a:stretch>
        </p:blipFill>
        <p:spPr>
          <a:xfrm>
            <a:off x="418475" y="151262"/>
            <a:ext cx="2108297" cy="4877313"/>
          </a:xfrm>
          <a:prstGeom prst="rect">
            <a:avLst/>
          </a:prstGeom>
        </p:spPr>
      </p:pic>
      <p:pic>
        <p:nvPicPr>
          <p:cNvPr id="6" name="Picture 5" descr="A close-up of a logo&#10;&#10;Description automatically generated">
            <a:extLst>
              <a:ext uri="{FF2B5EF4-FFF2-40B4-BE49-F238E27FC236}">
                <a16:creationId xmlns:a16="http://schemas.microsoft.com/office/drawing/2014/main" id="{176C24B3-50E6-BEB2-36F0-27440D8A9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4123" y="4181952"/>
            <a:ext cx="1835871" cy="437777"/>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useBgFill="1">
        <p:nvSpPr>
          <p:cNvPr id="21" name="Rectangle 20">
            <a:extLst>
              <a:ext uri="{FF2B5EF4-FFF2-40B4-BE49-F238E27FC236}">
                <a16:creationId xmlns:a16="http://schemas.microsoft.com/office/drawing/2014/main" id="{DE92A8BB-07B9-40DB-984F-2CB1A2535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9143771" cy="3548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CDDB745-6C26-4B79-9EF2-08E3E4AB9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5" name="Freeform 16">
            <a:extLst>
              <a:ext uri="{FF2B5EF4-FFF2-40B4-BE49-F238E27FC236}">
                <a16:creationId xmlns:a16="http://schemas.microsoft.com/office/drawing/2014/main" id="{80B3FE6C-0A59-4114-88CB-3C3172D6A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2126371"/>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pic>
        <p:nvPicPr>
          <p:cNvPr id="4" name="Picture 3" descr="A close-up of a logo&#10;&#10;Description automatically generated">
            <a:extLst>
              <a:ext uri="{FF2B5EF4-FFF2-40B4-BE49-F238E27FC236}">
                <a16:creationId xmlns:a16="http://schemas.microsoft.com/office/drawing/2014/main" id="{4723120F-AD04-EDE7-E79D-CC239F2A4E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593" y="630235"/>
            <a:ext cx="6863105" cy="1629990"/>
          </a:xfrm>
          <a:prstGeom prst="rect">
            <a:avLst/>
          </a:prstGeom>
          <a:effectLst/>
        </p:spPr>
      </p:pic>
      <p:sp>
        <p:nvSpPr>
          <p:cNvPr id="27" name="Freeform: Shape 26">
            <a:extLst>
              <a:ext uri="{FF2B5EF4-FFF2-40B4-BE49-F238E27FC236}">
                <a16:creationId xmlns:a16="http://schemas.microsoft.com/office/drawing/2014/main" id="{DDA3A238-516A-4076-B3C2-230D91350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2749"/>
            <a:ext cx="9143771" cy="2790751"/>
          </a:xfrm>
          <a:custGeom>
            <a:avLst/>
            <a:gdLst>
              <a:gd name="connsiteX0" fmla="*/ 1 w 12191696"/>
              <a:gd name="connsiteY0" fmla="*/ 0 h 3721001"/>
              <a:gd name="connsiteX1" fmla="*/ 71932 w 12191696"/>
              <a:gd name="connsiteY1" fmla="*/ 12261 h 3721001"/>
              <a:gd name="connsiteX2" fmla="*/ 282849 w 12191696"/>
              <a:gd name="connsiteY2" fmla="*/ 48342 h 3721001"/>
              <a:gd name="connsiteX3" fmla="*/ 436464 w 12191696"/>
              <a:gd name="connsiteY3" fmla="*/ 73565 h 3721001"/>
              <a:gd name="connsiteX4" fmla="*/ 619339 w 12191696"/>
              <a:gd name="connsiteY4" fmla="*/ 100188 h 3721001"/>
              <a:gd name="connsiteX5" fmla="*/ 836351 w 12191696"/>
              <a:gd name="connsiteY5" fmla="*/ 132066 h 3721001"/>
              <a:gd name="connsiteX6" fmla="*/ 1076528 w 12191696"/>
              <a:gd name="connsiteY6" fmla="*/ 165696 h 3721001"/>
              <a:gd name="connsiteX7" fmla="*/ 1347183 w 12191696"/>
              <a:gd name="connsiteY7" fmla="*/ 201077 h 3721001"/>
              <a:gd name="connsiteX8" fmla="*/ 1642223 w 12191696"/>
              <a:gd name="connsiteY8" fmla="*/ 238560 h 3721001"/>
              <a:gd name="connsiteX9" fmla="*/ 1962864 w 12191696"/>
              <a:gd name="connsiteY9" fmla="*/ 276043 h 3721001"/>
              <a:gd name="connsiteX10" fmla="*/ 2304232 w 12191696"/>
              <a:gd name="connsiteY10" fmla="*/ 314226 h 3721001"/>
              <a:gd name="connsiteX11" fmla="*/ 2672421 w 12191696"/>
              <a:gd name="connsiteY11" fmla="*/ 349608 h 3721001"/>
              <a:gd name="connsiteX12" fmla="*/ 3057678 w 12191696"/>
              <a:gd name="connsiteY12" fmla="*/ 383588 h 3721001"/>
              <a:gd name="connsiteX13" fmla="*/ 3464881 w 12191696"/>
              <a:gd name="connsiteY13" fmla="*/ 414415 h 3721001"/>
              <a:gd name="connsiteX14" fmla="*/ 3889152 w 12191696"/>
              <a:gd name="connsiteY14" fmla="*/ 443841 h 3721001"/>
              <a:gd name="connsiteX15" fmla="*/ 4331710 w 12191696"/>
              <a:gd name="connsiteY15" fmla="*/ 471515 h 3721001"/>
              <a:gd name="connsiteX16" fmla="*/ 4558476 w 12191696"/>
              <a:gd name="connsiteY16" fmla="*/ 481324 h 3721001"/>
              <a:gd name="connsiteX17" fmla="*/ 4790118 w 12191696"/>
              <a:gd name="connsiteY17" fmla="*/ 492183 h 3721001"/>
              <a:gd name="connsiteX18" fmla="*/ 5025418 w 12191696"/>
              <a:gd name="connsiteY18" fmla="*/ 502342 h 3721001"/>
              <a:gd name="connsiteX19" fmla="*/ 5261937 w 12191696"/>
              <a:gd name="connsiteY19" fmla="*/ 508998 h 3721001"/>
              <a:gd name="connsiteX20" fmla="*/ 5503333 w 12191696"/>
              <a:gd name="connsiteY20" fmla="*/ 514953 h 3721001"/>
              <a:gd name="connsiteX21" fmla="*/ 5747166 w 12191696"/>
              <a:gd name="connsiteY21" fmla="*/ 521259 h 3721001"/>
              <a:gd name="connsiteX22" fmla="*/ 5995877 w 12191696"/>
              <a:gd name="connsiteY22" fmla="*/ 525462 h 3721001"/>
              <a:gd name="connsiteX23" fmla="*/ 6247026 w 12191696"/>
              <a:gd name="connsiteY23" fmla="*/ 525462 h 3721001"/>
              <a:gd name="connsiteX24" fmla="*/ 6500613 w 12191696"/>
              <a:gd name="connsiteY24" fmla="*/ 527564 h 3721001"/>
              <a:gd name="connsiteX25" fmla="*/ 6756639 w 12191696"/>
              <a:gd name="connsiteY25" fmla="*/ 525462 h 3721001"/>
              <a:gd name="connsiteX26" fmla="*/ 7016322 w 12191696"/>
              <a:gd name="connsiteY26" fmla="*/ 521259 h 3721001"/>
              <a:gd name="connsiteX27" fmla="*/ 7276005 w 12191696"/>
              <a:gd name="connsiteY27" fmla="*/ 517405 h 3721001"/>
              <a:gd name="connsiteX28" fmla="*/ 7539345 w 12191696"/>
              <a:gd name="connsiteY28" fmla="*/ 508998 h 3721001"/>
              <a:gd name="connsiteX29" fmla="*/ 7805124 w 12191696"/>
              <a:gd name="connsiteY29" fmla="*/ 500240 h 3721001"/>
              <a:gd name="connsiteX30" fmla="*/ 8070903 w 12191696"/>
              <a:gd name="connsiteY30" fmla="*/ 490081 h 3721001"/>
              <a:gd name="connsiteX31" fmla="*/ 8339121 w 12191696"/>
              <a:gd name="connsiteY31" fmla="*/ 475719 h 3721001"/>
              <a:gd name="connsiteX32" fmla="*/ 8609776 w 12191696"/>
              <a:gd name="connsiteY32" fmla="*/ 458554 h 3721001"/>
              <a:gd name="connsiteX33" fmla="*/ 8881651 w 12191696"/>
              <a:gd name="connsiteY33" fmla="*/ 442089 h 3721001"/>
              <a:gd name="connsiteX34" fmla="*/ 9153526 w 12191696"/>
              <a:gd name="connsiteY34" fmla="*/ 421071 h 3721001"/>
              <a:gd name="connsiteX35" fmla="*/ 9429058 w 12191696"/>
              <a:gd name="connsiteY35" fmla="*/ 395848 h 3721001"/>
              <a:gd name="connsiteX36" fmla="*/ 9700933 w 12191696"/>
              <a:gd name="connsiteY36" fmla="*/ 370626 h 3721001"/>
              <a:gd name="connsiteX37" fmla="*/ 9977684 w 12191696"/>
              <a:gd name="connsiteY37" fmla="*/ 341551 h 3721001"/>
              <a:gd name="connsiteX38" fmla="*/ 10255655 w 12191696"/>
              <a:gd name="connsiteY38" fmla="*/ 309672 h 3721001"/>
              <a:gd name="connsiteX39" fmla="*/ 10529968 w 12191696"/>
              <a:gd name="connsiteY39" fmla="*/ 276043 h 3721001"/>
              <a:gd name="connsiteX40" fmla="*/ 10807939 w 12191696"/>
              <a:gd name="connsiteY40" fmla="*/ 236808 h 3721001"/>
              <a:gd name="connsiteX41" fmla="*/ 11084690 w 12191696"/>
              <a:gd name="connsiteY41" fmla="*/ 194771 h 3721001"/>
              <a:gd name="connsiteX42" fmla="*/ 11362661 w 12191696"/>
              <a:gd name="connsiteY42" fmla="*/ 153085 h 3721001"/>
              <a:gd name="connsiteX43" fmla="*/ 11639412 w 12191696"/>
              <a:gd name="connsiteY43" fmla="*/ 104392 h 3721001"/>
              <a:gd name="connsiteX44" fmla="*/ 11914945 w 12191696"/>
              <a:gd name="connsiteY44" fmla="*/ 54648 h 3721001"/>
              <a:gd name="connsiteX45" fmla="*/ 12191696 w 12191696"/>
              <a:gd name="connsiteY45" fmla="*/ 2452 h 3721001"/>
              <a:gd name="connsiteX46" fmla="*/ 12191696 w 12191696"/>
              <a:gd name="connsiteY46" fmla="*/ 2802467 h 3721001"/>
              <a:gd name="connsiteX47" fmla="*/ 12191695 w 12191696"/>
              <a:gd name="connsiteY47" fmla="*/ 2802467 h 3721001"/>
              <a:gd name="connsiteX48" fmla="*/ 12191695 w 12191696"/>
              <a:gd name="connsiteY48" fmla="*/ 3721001 h 3721001"/>
              <a:gd name="connsiteX49" fmla="*/ 0 w 12191696"/>
              <a:gd name="connsiteY49" fmla="*/ 3721001 h 3721001"/>
              <a:gd name="connsiteX50" fmla="*/ 0 w 12191696"/>
              <a:gd name="connsiteY50" fmla="*/ 2233825 h 3721001"/>
              <a:gd name="connsiteX51" fmla="*/ 1 w 12191696"/>
              <a:gd name="connsiteY51" fmla="*/ 2233825 h 372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696" h="3721001">
                <a:moveTo>
                  <a:pt x="1" y="0"/>
                </a:moveTo>
                <a:lnTo>
                  <a:pt x="71932" y="12261"/>
                </a:lnTo>
                <a:lnTo>
                  <a:pt x="282849"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3"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4"/>
                </a:lnTo>
                <a:lnTo>
                  <a:pt x="8881651" y="442089"/>
                </a:lnTo>
                <a:lnTo>
                  <a:pt x="9153526" y="421071"/>
                </a:lnTo>
                <a:lnTo>
                  <a:pt x="9429058" y="395848"/>
                </a:lnTo>
                <a:lnTo>
                  <a:pt x="9700933" y="370626"/>
                </a:lnTo>
                <a:lnTo>
                  <a:pt x="9977684" y="341551"/>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802467"/>
                </a:lnTo>
                <a:lnTo>
                  <a:pt x="12191695" y="2802467"/>
                </a:lnTo>
                <a:lnTo>
                  <a:pt x="12191695" y="3721001"/>
                </a:lnTo>
                <a:lnTo>
                  <a:pt x="0" y="3721001"/>
                </a:lnTo>
                <a:lnTo>
                  <a:pt x="0" y="2233825"/>
                </a:lnTo>
                <a:lnTo>
                  <a:pt x="1" y="2233825"/>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5253A2-85C5-6070-2033-A601D814202C}"/>
              </a:ext>
            </a:extLst>
          </p:cNvPr>
          <p:cNvSpPr>
            <a:spLocks noGrp="1"/>
          </p:cNvSpPr>
          <p:nvPr>
            <p:ph type="title"/>
          </p:nvPr>
        </p:nvSpPr>
        <p:spPr>
          <a:xfrm>
            <a:off x="1568247" y="3144545"/>
            <a:ext cx="5171953" cy="1052178"/>
          </a:xfrm>
        </p:spPr>
        <p:txBody>
          <a:bodyPr vert="horz" lIns="91440" tIns="45720" rIns="91440" bIns="45720" rtlCol="0" anchor="b">
            <a:normAutofit/>
          </a:bodyPr>
          <a:lstStyle/>
          <a:p>
            <a:pPr algn="ctr" defTabSz="457200"/>
            <a:r>
              <a:rPr lang="en-US" sz="5000" b="0" i="0" kern="1200">
                <a:solidFill>
                  <a:srgbClr val="FFFF00"/>
                </a:solidFill>
                <a:latin typeface="+mj-lt"/>
                <a:ea typeface="+mj-ea"/>
                <a:cs typeface="+mj-cs"/>
              </a:rPr>
              <a:t>Questions?</a:t>
            </a:r>
          </a:p>
        </p:txBody>
      </p:sp>
      <p:sp>
        <p:nvSpPr>
          <p:cNvPr id="3" name="Text Placeholder 2">
            <a:extLst>
              <a:ext uri="{FF2B5EF4-FFF2-40B4-BE49-F238E27FC236}">
                <a16:creationId xmlns:a16="http://schemas.microsoft.com/office/drawing/2014/main" id="{19EEA912-6CB1-E478-3489-68516C2E2D43}"/>
              </a:ext>
            </a:extLst>
          </p:cNvPr>
          <p:cNvSpPr>
            <a:spLocks noGrp="1"/>
          </p:cNvSpPr>
          <p:nvPr>
            <p:ph type="body" sz="quarter" idx="1"/>
          </p:nvPr>
        </p:nvSpPr>
        <p:spPr>
          <a:xfrm>
            <a:off x="1569488" y="4199834"/>
            <a:ext cx="5171952" cy="365943"/>
          </a:xfrm>
          <a:solidFill>
            <a:srgbClr val="7030A0"/>
          </a:solidFill>
          <a:ln>
            <a:noFill/>
          </a:ln>
        </p:spPr>
        <p:txBody>
          <a:bodyPr vert="horz" lIns="91440" tIns="45720" rIns="91440" bIns="45720" rtlCol="0" anchor="t">
            <a:noAutofit/>
          </a:bodyPr>
          <a:lstStyle/>
          <a:p>
            <a:pPr marL="0" indent="0" algn="ctr" defTabSz="457200">
              <a:lnSpc>
                <a:spcPct val="90000"/>
              </a:lnSpc>
              <a:spcBef>
                <a:spcPts val="1000"/>
              </a:spcBef>
              <a:buNone/>
            </a:pPr>
            <a:r>
              <a:rPr lang="en-US" b="1" cap="all">
                <a:solidFill>
                  <a:schemeClr val="bg1"/>
                </a:solidFill>
              </a:rPr>
              <a:t>contact@topqore.com</a:t>
            </a:r>
          </a:p>
        </p:txBody>
      </p:sp>
      <p:pic>
        <p:nvPicPr>
          <p:cNvPr id="6" name="Picture 5" descr="A group of people sitting on a pile of papers&#10;&#10;Description automatically generated">
            <a:extLst>
              <a:ext uri="{FF2B5EF4-FFF2-40B4-BE49-F238E27FC236}">
                <a16:creationId xmlns:a16="http://schemas.microsoft.com/office/drawing/2014/main" id="{5ACF41FC-E3C2-E1BB-47A0-16FF272664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220" y="3284171"/>
            <a:ext cx="2473322" cy="182392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9066842"/>
      </p:ext>
    </p:extLst>
  </p:cSld>
  <p:clrMapOvr>
    <a:overrideClrMapping bg1="lt1" tx1="dk1" bg2="lt2" tx2="dk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el 1"/>
          <p:cNvSpPr txBox="1">
            <a:spLocks noGrp="1"/>
          </p:cNvSpPr>
          <p:nvPr>
            <p:ph type="title"/>
          </p:nvPr>
        </p:nvSpPr>
        <p:spPr>
          <a:xfrm>
            <a:off x="519609" y="178620"/>
            <a:ext cx="6985370" cy="857251"/>
          </a:xfrm>
          <a:prstGeom prst="rect">
            <a:avLst/>
          </a:prstGeom>
        </p:spPr>
        <p:txBody>
          <a:bodyPr/>
          <a:lstStyle/>
          <a:p>
            <a:pPr algn="ctr"/>
            <a:r>
              <a:rPr lang="en-US">
                <a:solidFill>
                  <a:srgbClr val="FFFF00"/>
                </a:solidFill>
              </a:rPr>
              <a:t>SCOM is great!</a:t>
            </a:r>
          </a:p>
        </p:txBody>
      </p:sp>
      <p:pic>
        <p:nvPicPr>
          <p:cNvPr id="4" name="Picture 3" descr="A picture containing cartoon&#10;&#10;Description automatically generated">
            <a:extLst>
              <a:ext uri="{FF2B5EF4-FFF2-40B4-BE49-F238E27FC236}">
                <a16:creationId xmlns:a16="http://schemas.microsoft.com/office/drawing/2014/main" id="{3D287E43-511F-7211-5FB7-66FCD4EFB1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48" y="3158835"/>
            <a:ext cx="1631243" cy="1894609"/>
          </a:xfrm>
          <a:prstGeom prst="rect">
            <a:avLst/>
          </a:prstGeom>
          <a:effectLst>
            <a:outerShdw blurRad="50800" dist="38100" dir="13500000" algn="br" rotWithShape="0">
              <a:prstClr val="black">
                <a:alpha val="40000"/>
              </a:prstClr>
            </a:outerShdw>
          </a:effectLst>
        </p:spPr>
      </p:pic>
      <p:pic>
        <p:nvPicPr>
          <p:cNvPr id="6" name="Picture 5" descr="A person standing next to a server&#10;&#10;Description automatically generated with low confidence">
            <a:extLst>
              <a:ext uri="{FF2B5EF4-FFF2-40B4-BE49-F238E27FC236}">
                <a16:creationId xmlns:a16="http://schemas.microsoft.com/office/drawing/2014/main" id="{09C98A1F-6715-95F9-6534-6AA1335AE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4222" y="1229286"/>
            <a:ext cx="1908558" cy="2089669"/>
          </a:xfrm>
          <a:prstGeom prst="rect">
            <a:avLst/>
          </a:prstGeom>
          <a:effectLst>
            <a:outerShdw blurRad="50800" dist="38100" dir="8100000" algn="tr" rotWithShape="0">
              <a:prstClr val="black">
                <a:alpha val="40000"/>
              </a:prstClr>
            </a:outerShdw>
          </a:effectLst>
        </p:spPr>
      </p:pic>
      <p:graphicFrame>
        <p:nvGraphicFramePr>
          <p:cNvPr id="117" name="Tijdelijke aanduiding voor tekst 2">
            <a:extLst>
              <a:ext uri="{FF2B5EF4-FFF2-40B4-BE49-F238E27FC236}">
                <a16:creationId xmlns:a16="http://schemas.microsoft.com/office/drawing/2014/main" id="{FB26CB4F-65E3-645C-1CCC-D5D4960DD083}"/>
              </a:ext>
            </a:extLst>
          </p:cNvPr>
          <p:cNvGraphicFramePr/>
          <p:nvPr>
            <p:extLst>
              <p:ext uri="{D42A27DB-BD31-4B8C-83A1-F6EECF244321}">
                <p14:modId xmlns:p14="http://schemas.microsoft.com/office/powerpoint/2010/main" val="538209539"/>
              </p:ext>
            </p:extLst>
          </p:nvPr>
        </p:nvGraphicFramePr>
        <p:xfrm>
          <a:off x="1759591" y="1215835"/>
          <a:ext cx="5813304" cy="3555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7" name="Picture 1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9" name="Oval 1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21" name="Picture 2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23" name="Picture 2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5" name="Rectangle 2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sp>
        <p:nvSpPr>
          <p:cNvPr id="27" name="Rectangle 2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486697" y="471949"/>
            <a:ext cx="4641143" cy="1216741"/>
          </a:xfrm>
        </p:spPr>
        <p:txBody>
          <a:bodyPr vert="horz" lIns="91440" tIns="45720" rIns="91440" bIns="45720" rtlCol="0" anchor="t">
            <a:normAutofit/>
          </a:bodyPr>
          <a:lstStyle/>
          <a:p>
            <a:pPr algn="ctr" defTabSz="457200">
              <a:lnSpc>
                <a:spcPct val="90000"/>
              </a:lnSpc>
            </a:pPr>
            <a:r>
              <a:rPr lang="en-US" sz="3900">
                <a:solidFill>
                  <a:srgbClr val="FFFF00"/>
                </a:solidFill>
              </a:rPr>
              <a:t>What’s the problem?</a:t>
            </a:r>
          </a:p>
        </p:txBody>
      </p:sp>
      <p:sp>
        <p:nvSpPr>
          <p:cNvPr id="3" name="Text Placeholder 2">
            <a:extLst>
              <a:ext uri="{FF2B5EF4-FFF2-40B4-BE49-F238E27FC236}">
                <a16:creationId xmlns:a16="http://schemas.microsoft.com/office/drawing/2014/main" id="{0A9A0DA3-D6F5-4E55-822D-E59A8C4AC7AC}"/>
              </a:ext>
            </a:extLst>
          </p:cNvPr>
          <p:cNvSpPr>
            <a:spLocks noGrp="1"/>
          </p:cNvSpPr>
          <p:nvPr>
            <p:ph type="body" sz="quarter" idx="10"/>
          </p:nvPr>
        </p:nvSpPr>
        <p:spPr>
          <a:xfrm>
            <a:off x="486697" y="1828800"/>
            <a:ext cx="4641142" cy="2839064"/>
          </a:xfr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p>
            <a:pPr defTabSz="457200">
              <a:spcBef>
                <a:spcPts val="1000"/>
              </a:spcBef>
            </a:pPr>
            <a:r>
              <a:rPr lang="en-US" sz="1800" b="1">
                <a:solidFill>
                  <a:srgbClr val="FFFFFF"/>
                </a:solidFill>
                <a:ea typeface="+mj-ea"/>
                <a:cs typeface="+mj-cs"/>
              </a:rPr>
              <a:t>It lives in your datacenter</a:t>
            </a:r>
            <a:br>
              <a:rPr lang="en-US" sz="1800" b="1">
                <a:solidFill>
                  <a:srgbClr val="FFFFFF"/>
                </a:solidFill>
                <a:ea typeface="+mj-ea"/>
                <a:cs typeface="+mj-cs"/>
              </a:rPr>
            </a:br>
            <a:r>
              <a:rPr lang="en-US" sz="1800" b="1">
                <a:solidFill>
                  <a:srgbClr val="FFFFFF"/>
                </a:solidFill>
                <a:ea typeface="+mj-ea"/>
                <a:cs typeface="+mj-cs"/>
              </a:rPr>
              <a:t>(</a:t>
            </a:r>
            <a:r>
              <a:rPr lang="en-US" sz="1800" b="1" err="1">
                <a:solidFill>
                  <a:srgbClr val="FFFFFF"/>
                </a:solidFill>
                <a:ea typeface="+mj-ea"/>
                <a:cs typeface="+mj-cs"/>
              </a:rPr>
              <a:t>CapEx</a:t>
            </a:r>
            <a:r>
              <a:rPr lang="en-US" sz="1800" b="1">
                <a:solidFill>
                  <a:srgbClr val="FFFFFF"/>
                </a:solidFill>
                <a:ea typeface="+mj-ea"/>
                <a:cs typeface="+mj-cs"/>
              </a:rPr>
              <a:t> and </a:t>
            </a:r>
            <a:r>
              <a:rPr lang="en-US" sz="1800" b="1" err="1">
                <a:solidFill>
                  <a:srgbClr val="FFFFFF"/>
                </a:solidFill>
                <a:ea typeface="+mj-ea"/>
                <a:cs typeface="+mj-cs"/>
              </a:rPr>
              <a:t>OpEx</a:t>
            </a:r>
            <a:r>
              <a:rPr lang="en-US" sz="1800" b="1">
                <a:solidFill>
                  <a:srgbClr val="FFFFFF"/>
                </a:solidFill>
                <a:ea typeface="+mj-ea"/>
                <a:cs typeface="+mj-cs"/>
              </a:rPr>
              <a:t> costs)</a:t>
            </a:r>
          </a:p>
          <a:p>
            <a:pPr defTabSz="457200">
              <a:spcBef>
                <a:spcPts val="1000"/>
              </a:spcBef>
            </a:pPr>
            <a:r>
              <a:rPr lang="en-US" sz="1800" b="1">
                <a:solidFill>
                  <a:srgbClr val="FFFFFF"/>
                </a:solidFill>
                <a:ea typeface="+mj-ea"/>
                <a:cs typeface="+mj-cs"/>
              </a:rPr>
              <a:t>Has a large footprint (CPU, Mem, Disk)</a:t>
            </a:r>
          </a:p>
          <a:p>
            <a:pPr defTabSz="457200">
              <a:spcBef>
                <a:spcPts val="1000"/>
              </a:spcBef>
            </a:pPr>
            <a:r>
              <a:rPr lang="en-US" sz="1800" b="1">
                <a:solidFill>
                  <a:srgbClr val="FFFFFF"/>
                </a:solidFill>
                <a:ea typeface="+mj-ea"/>
                <a:cs typeface="+mj-cs"/>
              </a:rPr>
              <a:t>Needs maintenance </a:t>
            </a:r>
            <a:br>
              <a:rPr lang="en-US" sz="1800" b="1">
                <a:solidFill>
                  <a:srgbClr val="FFFFFF"/>
                </a:solidFill>
                <a:ea typeface="+mj-ea"/>
                <a:cs typeface="+mj-cs"/>
              </a:rPr>
            </a:br>
            <a:r>
              <a:rPr lang="en-US" sz="1800" b="1">
                <a:solidFill>
                  <a:srgbClr val="FFFFFF"/>
                </a:solidFill>
                <a:ea typeface="+mj-ea"/>
                <a:cs typeface="+mj-cs"/>
              </a:rPr>
              <a:t>(updates Win, SQL, SCOM)</a:t>
            </a:r>
          </a:p>
          <a:p>
            <a:pPr defTabSz="457200">
              <a:spcBef>
                <a:spcPts val="1000"/>
              </a:spcBef>
            </a:pPr>
            <a:r>
              <a:rPr lang="en-US" sz="1800" b="1">
                <a:solidFill>
                  <a:srgbClr val="FFFFFF"/>
                </a:solidFill>
                <a:ea typeface="+mj-ea"/>
                <a:cs typeface="+mj-cs"/>
              </a:rPr>
              <a:t>Needs knowledge to setup backend</a:t>
            </a:r>
            <a:br>
              <a:rPr lang="en-US" sz="1800" b="1">
                <a:solidFill>
                  <a:srgbClr val="FFFFFF"/>
                </a:solidFill>
                <a:ea typeface="+mj-ea"/>
                <a:cs typeface="+mj-cs"/>
              </a:rPr>
            </a:br>
            <a:r>
              <a:rPr lang="en-US" sz="1800" b="1">
                <a:solidFill>
                  <a:srgbClr val="FFFFFF"/>
                </a:solidFill>
                <a:ea typeface="+mj-ea"/>
                <a:cs typeface="+mj-cs"/>
              </a:rPr>
              <a:t>(Design, Install, Configure)</a:t>
            </a:r>
          </a:p>
          <a:p>
            <a:pPr defTabSz="457200">
              <a:spcBef>
                <a:spcPts val="1000"/>
              </a:spcBef>
            </a:pPr>
            <a:endParaRPr lang="en-US">
              <a:solidFill>
                <a:srgbClr val="FFFFFF"/>
              </a:solidFill>
              <a:ea typeface="+mj-ea"/>
              <a:cs typeface="+mj-cs"/>
            </a:endParaRPr>
          </a:p>
        </p:txBody>
      </p:sp>
      <p:sp>
        <p:nvSpPr>
          <p:cNvPr id="2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0"/>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computer hardware and people&#10;&#10;Description automatically generated with medium confidence">
            <a:extLst>
              <a:ext uri="{FF2B5EF4-FFF2-40B4-BE49-F238E27FC236}">
                <a16:creationId xmlns:a16="http://schemas.microsoft.com/office/drawing/2014/main" id="{69FAD7E2-3A37-1C20-72B2-A46AF177B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1559" y="491679"/>
            <a:ext cx="3308573" cy="458110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642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61" name="Picture 6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62" name="Oval 6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63" name="Picture 62">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64" name="Picture 63">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65" name="Rectangle 6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8" name="Picture 7">
            <a:extLst>
              <a:ext uri="{FF2B5EF4-FFF2-40B4-BE49-F238E27FC236}">
                <a16:creationId xmlns:a16="http://schemas.microsoft.com/office/drawing/2014/main" id="{E32FCB1B-66C8-AB22-5C87-4C3F6B2E63EB}"/>
              </a:ext>
            </a:extLst>
          </p:cNvPr>
          <p:cNvPicPr>
            <a:picLocks noChangeAspect="1"/>
          </p:cNvPicPr>
          <p:nvPr/>
        </p:nvPicPr>
        <p:blipFill rotWithShape="1">
          <a:blip r:embed="rId8"/>
          <a:srcRect r="-2" b="12850"/>
          <a:stretch/>
        </p:blipFill>
        <p:spPr>
          <a:xfrm>
            <a:off x="20" y="-3"/>
            <a:ext cx="9143752" cy="3765180"/>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6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2815271"/>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67" name="Freeform: Shape 6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41649"/>
            <a:ext cx="9144000" cy="2101851"/>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477687" y="3640759"/>
            <a:ext cx="7805701" cy="651020"/>
          </a:xfrm>
        </p:spPr>
        <p:txBody>
          <a:bodyPr vert="horz" lIns="91440" tIns="45720" rIns="91440" bIns="45720" rtlCol="0" anchor="b">
            <a:normAutofit/>
          </a:bodyPr>
          <a:lstStyle/>
          <a:p>
            <a:pPr defTabSz="457200"/>
            <a:r>
              <a:rPr lang="en-US" sz="3600">
                <a:solidFill>
                  <a:srgbClr val="FFFF00"/>
                </a:solidFill>
              </a:rPr>
              <a:t>Why SCOM in the Cloud?</a:t>
            </a:r>
          </a:p>
        </p:txBody>
      </p:sp>
      <p:pic>
        <p:nvPicPr>
          <p:cNvPr id="6" name="Picture 5" descr="A cartoon character leaning on a question mark&#10;&#10;Description automatically generated">
            <a:extLst>
              <a:ext uri="{FF2B5EF4-FFF2-40B4-BE49-F238E27FC236}">
                <a16:creationId xmlns:a16="http://schemas.microsoft.com/office/drawing/2014/main" id="{E5FE6836-AA29-5ABF-E3C7-D3A8ECDE8C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1393" y="3166299"/>
            <a:ext cx="948316" cy="1997856"/>
          </a:xfrm>
          <a:prstGeom prst="rect">
            <a:avLst/>
          </a:prstGeom>
        </p:spPr>
      </p:pic>
    </p:spTree>
    <p:extLst>
      <p:ext uri="{BB962C8B-B14F-4D97-AF65-F5344CB8AC3E}">
        <p14:creationId xmlns:p14="http://schemas.microsoft.com/office/powerpoint/2010/main" val="16163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4"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6"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18"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20"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2"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NL"/>
          </a:p>
        </p:txBody>
      </p:sp>
      <p:pic>
        <p:nvPicPr>
          <p:cNvPr id="7" name="Picture 6">
            <a:extLst>
              <a:ext uri="{FF2B5EF4-FFF2-40B4-BE49-F238E27FC236}">
                <a16:creationId xmlns:a16="http://schemas.microsoft.com/office/drawing/2014/main" id="{266A8DBD-4B2D-CE56-04AE-DA948F1B2B58}"/>
              </a:ext>
            </a:extLst>
          </p:cNvPr>
          <p:cNvPicPr>
            <a:picLocks noChangeAspect="1"/>
          </p:cNvPicPr>
          <p:nvPr/>
        </p:nvPicPr>
        <p:blipFill rotWithShape="1">
          <a:blip r:embed="rId8"/>
          <a:srcRect r="-2" b="9498"/>
          <a:stretch/>
        </p:blipFill>
        <p:spPr>
          <a:xfrm>
            <a:off x="20" y="-3"/>
            <a:ext cx="9143752" cy="3765180"/>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2815271"/>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41649"/>
            <a:ext cx="9144000" cy="2101851"/>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484910" y="3538847"/>
            <a:ext cx="8201798" cy="651020"/>
          </a:xfrm>
        </p:spPr>
        <p:txBody>
          <a:bodyPr vert="horz" lIns="91440" tIns="45720" rIns="91440" bIns="45720" rtlCol="0" anchor="b">
            <a:noAutofit/>
          </a:bodyPr>
          <a:lstStyle/>
          <a:p>
            <a:pPr defTabSz="457200">
              <a:lnSpc>
                <a:spcPct val="90000"/>
              </a:lnSpc>
            </a:pPr>
            <a:r>
              <a:rPr lang="en-US" sz="3200">
                <a:solidFill>
                  <a:srgbClr val="FFFF00"/>
                </a:solidFill>
              </a:rPr>
              <a:t>Azure Monitor SCOM Managed Instance</a:t>
            </a:r>
          </a:p>
        </p:txBody>
      </p:sp>
      <p:pic>
        <p:nvPicPr>
          <p:cNvPr id="3" name="Picture 2" descr="A person standing in front of a computer&#10;&#10;Description automatically generated">
            <a:extLst>
              <a:ext uri="{FF2B5EF4-FFF2-40B4-BE49-F238E27FC236}">
                <a16:creationId xmlns:a16="http://schemas.microsoft.com/office/drawing/2014/main" id="{20948085-F025-3F03-5BC8-EAB5C9E867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5176" y="2559348"/>
            <a:ext cx="1751502" cy="111800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653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0" y="0"/>
            <a:ext cx="9144000" cy="857250"/>
          </a:xfrm>
        </p:spPr>
        <p:txBody>
          <a:bodyPr/>
          <a:lstStyle/>
          <a:p>
            <a:pPr algn="ctr"/>
            <a:r>
              <a:rPr lang="de-CH" sz="3200">
                <a:solidFill>
                  <a:srgbClr val="FFFF00"/>
                </a:solidFill>
              </a:rPr>
              <a:t>Advantages of SCOM MI</a:t>
            </a:r>
            <a:endParaRPr lang="en-US" sz="3200">
              <a:solidFill>
                <a:srgbClr val="FFFF00"/>
              </a:solidFill>
            </a:endParaRPr>
          </a:p>
        </p:txBody>
      </p:sp>
      <p:graphicFrame>
        <p:nvGraphicFramePr>
          <p:cNvPr id="6" name="Diagram 5">
            <a:extLst>
              <a:ext uri="{FF2B5EF4-FFF2-40B4-BE49-F238E27FC236}">
                <a16:creationId xmlns:a16="http://schemas.microsoft.com/office/drawing/2014/main" id="{E0A69BE3-7491-E625-8A9F-99AAA602DAFB}"/>
              </a:ext>
            </a:extLst>
          </p:cNvPr>
          <p:cNvGraphicFramePr/>
          <p:nvPr>
            <p:extLst>
              <p:ext uri="{D42A27DB-BD31-4B8C-83A1-F6EECF244321}">
                <p14:modId xmlns:p14="http://schemas.microsoft.com/office/powerpoint/2010/main" val="1353530347"/>
              </p:ext>
            </p:extLst>
          </p:nvPr>
        </p:nvGraphicFramePr>
        <p:xfrm>
          <a:off x="198395" y="782603"/>
          <a:ext cx="7898201" cy="3756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ardrop 2">
            <a:extLst>
              <a:ext uri="{FF2B5EF4-FFF2-40B4-BE49-F238E27FC236}">
                <a16:creationId xmlns:a16="http://schemas.microsoft.com/office/drawing/2014/main" id="{55333DB2-3A28-C4EB-2335-406868E0FE6F}"/>
              </a:ext>
            </a:extLst>
          </p:cNvPr>
          <p:cNvSpPr/>
          <p:nvPr/>
        </p:nvSpPr>
        <p:spPr>
          <a:xfrm>
            <a:off x="5999018" y="1164988"/>
            <a:ext cx="3144982" cy="3373762"/>
          </a:xfrm>
          <a:prstGeom prst="teardrop">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Graphical user interface, application&#10;&#10;Description automatically generated">
            <a:extLst>
              <a:ext uri="{FF2B5EF4-FFF2-40B4-BE49-F238E27FC236}">
                <a16:creationId xmlns:a16="http://schemas.microsoft.com/office/drawing/2014/main" id="{87B631A8-7860-C7B7-C11A-7ABA6B57C68B}"/>
              </a:ext>
            </a:extLst>
          </p:cNvPr>
          <p:cNvPicPr>
            <a:picLocks noChangeAspect="1"/>
          </p:cNvPicPr>
          <p:nvPr/>
        </p:nvPicPr>
        <p:blipFill>
          <a:blip r:embed="rId9"/>
          <a:stretch>
            <a:fillRect/>
          </a:stretch>
        </p:blipFill>
        <p:spPr>
          <a:xfrm>
            <a:off x="7301425" y="116025"/>
            <a:ext cx="1644180" cy="1243100"/>
          </a:xfrm>
          <a:prstGeom prst="rect">
            <a:avLst/>
          </a:prstGeom>
          <a:effectLst/>
        </p:spPr>
      </p:pic>
    </p:spTree>
    <p:extLst>
      <p:ext uri="{BB962C8B-B14F-4D97-AF65-F5344CB8AC3E}">
        <p14:creationId xmlns:p14="http://schemas.microsoft.com/office/powerpoint/2010/main" val="9816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BF1AB4F-706D-4DF3-A9D1-2B7FBD758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A39676B4-E801-47F4-B814-A00F4E3015C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C38F3FF-92DB-42E4-AF64-6AC1A8C61B9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330A91D-289D-4C6B-AEEB-D82F37AD743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A1722294-D52E-4133-BA3B-D989922ED16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19B8E05B-9525-4B30-97E3-40CB721C658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35316D8D-0363-4243-AE96-92BCCB5D8EF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4444-43FB-449F-A248-F6A11E8A6818}"/>
              </a:ext>
            </a:extLst>
          </p:cNvPr>
          <p:cNvSpPr>
            <a:spLocks noGrp="1"/>
          </p:cNvSpPr>
          <p:nvPr>
            <p:ph type="title"/>
          </p:nvPr>
        </p:nvSpPr>
        <p:spPr>
          <a:xfrm>
            <a:off x="445634" y="0"/>
            <a:ext cx="8208144" cy="857250"/>
          </a:xfrm>
        </p:spPr>
        <p:txBody>
          <a:bodyPr/>
          <a:lstStyle/>
          <a:p>
            <a:pPr algn="ctr"/>
            <a:r>
              <a:rPr lang="de-CH" sz="3200">
                <a:solidFill>
                  <a:srgbClr val="FFFF00"/>
                </a:solidFill>
              </a:rPr>
              <a:t>What</a:t>
            </a:r>
            <a:r>
              <a:rPr lang="de-CH" b="1">
                <a:solidFill>
                  <a:srgbClr val="002060"/>
                </a:solidFill>
              </a:rPr>
              <a:t> </a:t>
            </a:r>
            <a:r>
              <a:rPr lang="de-CH" b="1">
                <a:solidFill>
                  <a:srgbClr val="FF0000"/>
                </a:solidFill>
              </a:rPr>
              <a:t>is</a:t>
            </a:r>
            <a:r>
              <a:rPr lang="de-CH" b="1">
                <a:solidFill>
                  <a:srgbClr val="002060"/>
                </a:solidFill>
              </a:rPr>
              <a:t> </a:t>
            </a:r>
            <a:r>
              <a:rPr lang="de-CH" sz="3200">
                <a:solidFill>
                  <a:srgbClr val="FFFF00"/>
                </a:solidFill>
              </a:rPr>
              <a:t>different</a:t>
            </a:r>
            <a:r>
              <a:rPr lang="de-CH" b="1">
                <a:solidFill>
                  <a:srgbClr val="FF0000"/>
                </a:solidFill>
              </a:rPr>
              <a:t>/</a:t>
            </a:r>
            <a:r>
              <a:rPr lang="de-CH" sz="3200">
                <a:solidFill>
                  <a:srgbClr val="FFFF00"/>
                </a:solidFill>
              </a:rPr>
              <a:t>same?</a:t>
            </a:r>
            <a:endParaRPr lang="en-US" sz="3200">
              <a:solidFill>
                <a:srgbClr val="FFFF00"/>
              </a:solidFill>
            </a:endParaRPr>
          </a:p>
        </p:txBody>
      </p:sp>
      <p:graphicFrame>
        <p:nvGraphicFramePr>
          <p:cNvPr id="25" name="Diagram 24">
            <a:extLst>
              <a:ext uri="{FF2B5EF4-FFF2-40B4-BE49-F238E27FC236}">
                <a16:creationId xmlns:a16="http://schemas.microsoft.com/office/drawing/2014/main" id="{874DB0B5-4AD3-13C5-2066-BFC89CA229A2}"/>
              </a:ext>
            </a:extLst>
          </p:cNvPr>
          <p:cNvGraphicFramePr/>
          <p:nvPr>
            <p:extLst>
              <p:ext uri="{D42A27DB-BD31-4B8C-83A1-F6EECF244321}">
                <p14:modId xmlns:p14="http://schemas.microsoft.com/office/powerpoint/2010/main" val="1454786176"/>
              </p:ext>
            </p:extLst>
          </p:nvPr>
        </p:nvGraphicFramePr>
        <p:xfrm>
          <a:off x="5148063" y="965817"/>
          <a:ext cx="3745083" cy="3520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shape&#10;&#10;Description automatically generated">
            <a:extLst>
              <a:ext uri="{FF2B5EF4-FFF2-40B4-BE49-F238E27FC236}">
                <a16:creationId xmlns:a16="http://schemas.microsoft.com/office/drawing/2014/main" id="{0AB595BB-1BE4-7C6E-6E28-875C16A8018A}"/>
              </a:ext>
            </a:extLst>
          </p:cNvPr>
          <p:cNvPicPr>
            <a:picLocks noChangeAspect="1"/>
          </p:cNvPicPr>
          <p:nvPr/>
        </p:nvPicPr>
        <p:blipFill>
          <a:blip r:embed="rId9">
            <a:duotone>
              <a:prstClr val="black"/>
              <a:schemeClr val="accent5">
                <a:tint val="45000"/>
                <a:satMod val="400000"/>
              </a:schemeClr>
            </a:duotone>
          </a:blip>
          <a:stretch>
            <a:fillRect/>
          </a:stretch>
        </p:blipFill>
        <p:spPr>
          <a:xfrm>
            <a:off x="10486" y="1136496"/>
            <a:ext cx="4886771" cy="3178882"/>
          </a:xfrm>
          <a:prstGeom prst="rect">
            <a:avLst/>
          </a:prstGeom>
          <a:effectLst/>
        </p:spPr>
      </p:pic>
      <p:sp>
        <p:nvSpPr>
          <p:cNvPr id="10" name="TextBox 9">
            <a:extLst>
              <a:ext uri="{FF2B5EF4-FFF2-40B4-BE49-F238E27FC236}">
                <a16:creationId xmlns:a16="http://schemas.microsoft.com/office/drawing/2014/main" id="{B9AF133A-89F0-EADC-744F-68968E0B04EB}"/>
              </a:ext>
            </a:extLst>
          </p:cNvPr>
          <p:cNvSpPr txBox="1"/>
          <p:nvPr/>
        </p:nvSpPr>
        <p:spPr>
          <a:xfrm>
            <a:off x="316886" y="2545773"/>
            <a:ext cx="2286000" cy="461665"/>
          </a:xfrm>
          <a:prstGeom prst="rect">
            <a:avLst/>
          </a:prstGeom>
          <a:noFill/>
        </p:spPr>
        <p:txBody>
          <a:bodyPr wrap="square">
            <a:spAutoFit/>
          </a:bodyPr>
          <a:lstStyle/>
          <a:p>
            <a:pPr marL="11112" indent="0">
              <a:buNone/>
            </a:pPr>
            <a:r>
              <a:rPr lang="de-CH" sz="2400" b="1">
                <a:solidFill>
                  <a:srgbClr val="002060"/>
                </a:solidFill>
              </a:rPr>
              <a:t>Different</a:t>
            </a:r>
            <a:r>
              <a:rPr lang="de-CH">
                <a:solidFill>
                  <a:srgbClr val="002060"/>
                </a:solidFill>
              </a:rPr>
              <a:t>:</a:t>
            </a:r>
          </a:p>
        </p:txBody>
      </p:sp>
      <p:sp>
        <p:nvSpPr>
          <p:cNvPr id="14" name="TextBox 13">
            <a:extLst>
              <a:ext uri="{FF2B5EF4-FFF2-40B4-BE49-F238E27FC236}">
                <a16:creationId xmlns:a16="http://schemas.microsoft.com/office/drawing/2014/main" id="{C1FFF4F4-D57F-253D-3C40-9CAC98C23BF2}"/>
              </a:ext>
            </a:extLst>
          </p:cNvPr>
          <p:cNvSpPr txBox="1"/>
          <p:nvPr/>
        </p:nvSpPr>
        <p:spPr>
          <a:xfrm>
            <a:off x="3276362" y="1438610"/>
            <a:ext cx="1525732" cy="461665"/>
          </a:xfrm>
          <a:prstGeom prst="rect">
            <a:avLst/>
          </a:prstGeom>
          <a:noFill/>
        </p:spPr>
        <p:txBody>
          <a:bodyPr wrap="square">
            <a:spAutoFit/>
          </a:bodyPr>
          <a:lstStyle/>
          <a:p>
            <a:r>
              <a:rPr lang="en-US" sz="2400" b="1">
                <a:solidFill>
                  <a:srgbClr val="002060"/>
                </a:solidFill>
              </a:rPr>
              <a:t>SQL MI</a:t>
            </a:r>
          </a:p>
        </p:txBody>
      </p:sp>
      <p:sp>
        <p:nvSpPr>
          <p:cNvPr id="16" name="TextBox 15">
            <a:extLst>
              <a:ext uri="{FF2B5EF4-FFF2-40B4-BE49-F238E27FC236}">
                <a16:creationId xmlns:a16="http://schemas.microsoft.com/office/drawing/2014/main" id="{E76D64A8-3BAF-CFD8-2C7E-FC90D444FD64}"/>
              </a:ext>
            </a:extLst>
          </p:cNvPr>
          <p:cNvSpPr txBox="1"/>
          <p:nvPr/>
        </p:nvSpPr>
        <p:spPr>
          <a:xfrm>
            <a:off x="3276362" y="2364014"/>
            <a:ext cx="1394783" cy="830997"/>
          </a:xfrm>
          <a:prstGeom prst="rect">
            <a:avLst/>
          </a:prstGeom>
          <a:noFill/>
        </p:spPr>
        <p:txBody>
          <a:bodyPr wrap="square">
            <a:spAutoFit/>
          </a:bodyPr>
          <a:lstStyle/>
          <a:p>
            <a:r>
              <a:rPr lang="en-US" sz="2400" b="1" err="1">
                <a:solidFill>
                  <a:srgbClr val="002060"/>
                </a:solidFill>
              </a:rPr>
              <a:t>Mgmt</a:t>
            </a:r>
            <a:r>
              <a:rPr lang="en-US" sz="2400" b="1">
                <a:solidFill>
                  <a:srgbClr val="002060"/>
                </a:solidFill>
              </a:rPr>
              <a:t> servers</a:t>
            </a:r>
          </a:p>
        </p:txBody>
      </p:sp>
      <p:sp>
        <p:nvSpPr>
          <p:cNvPr id="18" name="TextBox 17">
            <a:extLst>
              <a:ext uri="{FF2B5EF4-FFF2-40B4-BE49-F238E27FC236}">
                <a16:creationId xmlns:a16="http://schemas.microsoft.com/office/drawing/2014/main" id="{B5692974-A9BE-3153-ACB4-E16EBC7CC381}"/>
              </a:ext>
            </a:extLst>
          </p:cNvPr>
          <p:cNvSpPr txBox="1"/>
          <p:nvPr/>
        </p:nvSpPr>
        <p:spPr>
          <a:xfrm>
            <a:off x="3077968" y="3385249"/>
            <a:ext cx="1724126" cy="800219"/>
          </a:xfrm>
          <a:prstGeom prst="rect">
            <a:avLst/>
          </a:prstGeom>
          <a:noFill/>
        </p:spPr>
        <p:txBody>
          <a:bodyPr wrap="square">
            <a:spAutoFit/>
          </a:bodyPr>
          <a:lstStyle/>
          <a:p>
            <a:pPr algn="ctr"/>
            <a:r>
              <a:rPr lang="en-US" sz="2300" b="1">
                <a:solidFill>
                  <a:srgbClr val="002060"/>
                </a:solidFill>
              </a:rPr>
              <a:t>No SSRS</a:t>
            </a:r>
          </a:p>
          <a:p>
            <a:pPr algn="ctr"/>
            <a:r>
              <a:rPr lang="en-US" sz="2300" b="1">
                <a:solidFill>
                  <a:srgbClr val="002060"/>
                </a:solidFill>
              </a:rPr>
              <a:t> Reporting</a:t>
            </a:r>
          </a:p>
        </p:txBody>
      </p:sp>
      <p:pic>
        <p:nvPicPr>
          <p:cNvPr id="7" name="Picture 6" descr="A cartoon character holding a computer&#10;&#10;Description automatically generated">
            <a:extLst>
              <a:ext uri="{FF2B5EF4-FFF2-40B4-BE49-F238E27FC236}">
                <a16:creationId xmlns:a16="http://schemas.microsoft.com/office/drawing/2014/main" id="{17E8F0FA-DC24-C56A-9716-7C31460763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1145" y="2849646"/>
            <a:ext cx="1200600" cy="231471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1605273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10" grpId="0"/>
      <p:bldP spid="14" grpId="0"/>
      <p:bldP spid="16" grpId="0"/>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Speaker Session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E347F"/>
      </a:accent1>
      <a:accent2>
        <a:srgbClr val="00B5EE"/>
      </a:accent2>
      <a:accent3>
        <a:srgbClr val="0088D2"/>
      </a:accent3>
      <a:accent4>
        <a:srgbClr val="0091A4"/>
      </a:accent4>
      <a:accent5>
        <a:srgbClr val="7AC6DD"/>
      </a:accent5>
      <a:accent6>
        <a:srgbClr val="BDE2EA"/>
      </a:accent6>
      <a:hlink>
        <a:srgbClr val="0000FF"/>
      </a:hlink>
      <a:folHlink>
        <a:srgbClr val="FF00FF"/>
      </a:folHlink>
    </a:clrScheme>
    <a:fontScheme name="Office Theme">
      <a:majorFont>
        <a:latin typeface="Helvetica"/>
        <a:ea typeface="Helvetica"/>
        <a:cs typeface="Helvetica"/>
      </a:majorFont>
      <a:minorFont>
        <a:latin typeface="Segoe UI Light"/>
        <a:ea typeface="Segoe UI Light"/>
        <a:cs typeface="Segoe UI Light"/>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5FA192F6A99E4F96B0CBDEF5ADCF3D" ma:contentTypeVersion="17" ma:contentTypeDescription="Create a new document." ma:contentTypeScope="" ma:versionID="5bcb30fbf0ea9ba6bea57a521e75515a">
  <xsd:schema xmlns:xsd="http://www.w3.org/2001/XMLSchema" xmlns:xs="http://www.w3.org/2001/XMLSchema" xmlns:p="http://schemas.microsoft.com/office/2006/metadata/properties" xmlns:ns2="e5bdbe8e-c3f1-4c49-909d-c60c9574275d" xmlns:ns3="0b66d23a-f70d-41d9-9eff-e13736762a8b" targetNamespace="http://schemas.microsoft.com/office/2006/metadata/properties" ma:root="true" ma:fieldsID="4316a4abe5f57a8813aed2bf2697db80" ns2:_="" ns3:_="">
    <xsd:import namespace="e5bdbe8e-c3f1-4c49-909d-c60c9574275d"/>
    <xsd:import namespace="0b66d23a-f70d-41d9-9eff-e13736762a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dbe8e-c3f1-4c49-909d-c60c957427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622306-09fd-4b1a-ade5-e2f383db98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6d23a-f70d-41d9-9eff-e13736762a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43e09a5-a5b0-407d-a49c-2c83a78af155}" ma:internalName="TaxCatchAll" ma:showField="CatchAllData" ma:web="0b66d23a-f70d-41d9-9eff-e13736762a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C447A0-C2F3-405C-AC17-B79788F6401F}">
  <ds:schemaRefs>
    <ds:schemaRef ds:uri="http://schemas.microsoft.com/sharepoint/v3/contenttype/forms"/>
  </ds:schemaRefs>
</ds:datastoreItem>
</file>

<file path=customXml/itemProps2.xml><?xml version="1.0" encoding="utf-8"?>
<ds:datastoreItem xmlns:ds="http://schemas.openxmlformats.org/officeDocument/2006/customXml" ds:itemID="{068D9B3C-8A44-4623-92C6-8B180B230AB1}">
  <ds:schemaRefs>
    <ds:schemaRef ds:uri="0b66d23a-f70d-41d9-9eff-e13736762a8b"/>
    <ds:schemaRef ds:uri="e5bdbe8e-c3f1-4c49-909d-c60c957427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TM02836342[[fn=Ion]]</Template>
  <Application>Microsoft Office PowerPoint</Application>
  <PresentationFormat>On-screen Show (16:9)</PresentationFormat>
  <Slides>30</Slides>
  <Notes>30</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Ion</vt:lpstr>
      <vt:lpstr>Speaker Session Title</vt:lpstr>
      <vt:lpstr>MP UNIVERSITY</vt:lpstr>
      <vt:lpstr>Inside SCOM Managed Instance</vt:lpstr>
      <vt:lpstr>Bob Cornelissen</vt:lpstr>
      <vt:lpstr>SCOM is great!</vt:lpstr>
      <vt:lpstr>What’s the problem?</vt:lpstr>
      <vt:lpstr>Why SCOM in the Cloud?</vt:lpstr>
      <vt:lpstr>Azure Monitor SCOM Managed Instance</vt:lpstr>
      <vt:lpstr>Advantages of SCOM MI</vt:lpstr>
      <vt:lpstr>What is different/same?</vt:lpstr>
      <vt:lpstr>What do we need?</vt:lpstr>
      <vt:lpstr>PowerPoint Presentation</vt:lpstr>
      <vt:lpstr>PowerPoint Presentation</vt:lpstr>
      <vt:lpstr>PowerPoint Presentation</vt:lpstr>
      <vt:lpstr>PowerPoint Presentation</vt:lpstr>
      <vt:lpstr>The Look</vt:lpstr>
      <vt:lpstr>The Look</vt:lpstr>
      <vt:lpstr>Next steps 1 – The visuals</vt:lpstr>
      <vt:lpstr>Visuals</vt:lpstr>
      <vt:lpstr>Next steps 2 - Agents</vt:lpstr>
      <vt:lpstr>Next steps 3 – Management Packs</vt:lpstr>
      <vt:lpstr>So, do Management packs still work?</vt:lpstr>
      <vt:lpstr>What’s  new?</vt:lpstr>
      <vt:lpstr>Azure Monitor Alerts</vt:lpstr>
      <vt:lpstr>PowerPoint Presentation</vt:lpstr>
      <vt:lpstr>PowerPoint Presentation</vt:lpstr>
      <vt:lpstr>Log Analytics</vt:lpstr>
      <vt:lpstr>PowerPoint Presentation</vt:lpstr>
      <vt:lpstr>Soon</vt:lpstr>
      <vt:lpstr>Future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Brenda Kager</dc:creator>
  <cp:revision>1</cp:revision>
  <dcterms:modified xsi:type="dcterms:W3CDTF">2023-10-19T10:54:00Z</dcterms:modified>
</cp:coreProperties>
</file>