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76" r:id="rId3"/>
    <p:sldMasterId id="2147483712" r:id="rId4"/>
    <p:sldMasterId id="2147483700" r:id="rId5"/>
    <p:sldMasterId id="2147483714" r:id="rId6"/>
  </p:sldMasterIdLst>
  <p:notesMasterIdLst>
    <p:notesMasterId r:id="rId31"/>
  </p:notesMasterIdLst>
  <p:sldIdLst>
    <p:sldId id="1421" r:id="rId7"/>
    <p:sldId id="261" r:id="rId8"/>
    <p:sldId id="275" r:id="rId9"/>
    <p:sldId id="284" r:id="rId10"/>
    <p:sldId id="1521" r:id="rId11"/>
    <p:sldId id="1522" r:id="rId12"/>
    <p:sldId id="1523" r:id="rId13"/>
    <p:sldId id="1524" r:id="rId14"/>
    <p:sldId id="1525" r:id="rId15"/>
    <p:sldId id="1526" r:id="rId16"/>
    <p:sldId id="1527" r:id="rId17"/>
    <p:sldId id="1532" r:id="rId18"/>
    <p:sldId id="1528" r:id="rId19"/>
    <p:sldId id="1529" r:id="rId20"/>
    <p:sldId id="1530" r:id="rId21"/>
    <p:sldId id="1531" r:id="rId22"/>
    <p:sldId id="1533" r:id="rId23"/>
    <p:sldId id="1534" r:id="rId24"/>
    <p:sldId id="1535" r:id="rId25"/>
    <p:sldId id="1536" r:id="rId26"/>
    <p:sldId id="1540" r:id="rId27"/>
    <p:sldId id="1537" r:id="rId28"/>
    <p:sldId id="1538" r:id="rId29"/>
    <p:sldId id="153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9841D-0F98-467B-8356-2EAD66C8B09C}" v="68" dt="2023-10-19T12:37:13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76029" autoAdjust="0"/>
  </p:normalViewPr>
  <p:slideViewPr>
    <p:cSldViewPr snapToGrid="0">
      <p:cViewPr varScale="1">
        <p:scale>
          <a:sx n="82" d="100"/>
          <a:sy n="82" d="100"/>
        </p:scale>
        <p:origin x="131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Holman" userId="b31537cf-2b1a-4bcc-a024-ed8290666655" providerId="ADAL" clId="{EB79841D-0F98-467B-8356-2EAD66C8B09C}"/>
    <pc:docChg chg="undo redo custSel addSld delSld modSld sldOrd modMainMaster">
      <pc:chgData name="Kevin Holman" userId="b31537cf-2b1a-4bcc-a024-ed8290666655" providerId="ADAL" clId="{EB79841D-0F98-467B-8356-2EAD66C8B09C}" dt="2023-10-19T15:20:57.578" v="3493" actId="20577"/>
      <pc:docMkLst>
        <pc:docMk/>
      </pc:docMkLst>
      <pc:sldChg chg="addSp delSp modSp add del mod setBg delDesignElem">
        <pc:chgData name="Kevin Holman" userId="b31537cf-2b1a-4bcc-a024-ed8290666655" providerId="ADAL" clId="{EB79841D-0F98-467B-8356-2EAD66C8B09C}" dt="2023-10-19T10:44:14.975" v="1060" actId="14100"/>
        <pc:sldMkLst>
          <pc:docMk/>
          <pc:sldMk cId="3009299149" sldId="284"/>
        </pc:sldMkLst>
        <pc:spChg chg="mod">
          <ac:chgData name="Kevin Holman" userId="b31537cf-2b1a-4bcc-a024-ed8290666655" providerId="ADAL" clId="{EB79841D-0F98-467B-8356-2EAD66C8B09C}" dt="2023-10-19T10:44:02.132" v="1058" actId="403"/>
          <ac:spMkLst>
            <pc:docMk/>
            <pc:sldMk cId="3009299149" sldId="284"/>
            <ac:spMk id="2" creationId="{557EC8AF-7C35-279C-3AC7-C5389D22E475}"/>
          </ac:spMkLst>
        </pc:spChg>
        <pc:spChg chg="mod">
          <ac:chgData name="Kevin Holman" userId="b31537cf-2b1a-4bcc-a024-ed8290666655" providerId="ADAL" clId="{EB79841D-0F98-467B-8356-2EAD66C8B09C}" dt="2023-10-19T10:44:14.975" v="1060" actId="14100"/>
          <ac:spMkLst>
            <pc:docMk/>
            <pc:sldMk cId="3009299149" sldId="284"/>
            <ac:spMk id="3" creationId="{EC81E448-681E-3C81-6053-D0C122F67A5F}"/>
          </ac:spMkLst>
        </pc:spChg>
        <pc:cxnChg chg="add del">
          <ac:chgData name="Kevin Holman" userId="b31537cf-2b1a-4bcc-a024-ed8290666655" providerId="ADAL" clId="{EB79841D-0F98-467B-8356-2EAD66C8B09C}" dt="2023-10-19T10:43:10.802" v="932"/>
          <ac:cxnSpMkLst>
            <pc:docMk/>
            <pc:sldMk cId="3009299149" sldId="284"/>
            <ac:cxnSpMk id="10" creationId="{A7F400EE-A8A5-48AF-B4D6-291B52C6F0B0}"/>
          </ac:cxnSpMkLst>
        </pc:cxnChg>
      </pc:sldChg>
      <pc:sldChg chg="modSp">
        <pc:chgData name="Kevin Holman" userId="b31537cf-2b1a-4bcc-a024-ed8290666655" providerId="ADAL" clId="{EB79841D-0F98-467B-8356-2EAD66C8B09C}" dt="2023-10-19T10:20:10.645" v="44"/>
        <pc:sldMkLst>
          <pc:docMk/>
          <pc:sldMk cId="1000741384" sldId="1421"/>
        </pc:sldMkLst>
        <pc:spChg chg="mod">
          <ac:chgData name="Kevin Holman" userId="b31537cf-2b1a-4bcc-a024-ed8290666655" providerId="ADAL" clId="{EB79841D-0F98-467B-8356-2EAD66C8B09C}" dt="2023-10-19T10:20:10.645" v="44"/>
          <ac:spMkLst>
            <pc:docMk/>
            <pc:sldMk cId="1000741384" sldId="1421"/>
            <ac:spMk id="7" creationId="{9A16350F-7CEE-43E5-8D82-E2FD41A23A0A}"/>
          </ac:spMkLst>
        </pc:spChg>
        <pc:spChg chg="mod">
          <ac:chgData name="Kevin Holman" userId="b31537cf-2b1a-4bcc-a024-ed8290666655" providerId="ADAL" clId="{EB79841D-0F98-467B-8356-2EAD66C8B09C}" dt="2023-10-19T10:20:10.645" v="44"/>
          <ac:spMkLst>
            <pc:docMk/>
            <pc:sldMk cId="1000741384" sldId="1421"/>
            <ac:spMk id="8" creationId="{C392D874-7D30-4626-8F4E-FB49411EC59C}"/>
          </ac:spMkLst>
        </pc:spChg>
      </pc:sldChg>
      <pc:sldChg chg="addSp delSp modSp add del mod setBg addAnim delAnim">
        <pc:chgData name="Kevin Holman" userId="b31537cf-2b1a-4bcc-a024-ed8290666655" providerId="ADAL" clId="{EB79841D-0F98-467B-8356-2EAD66C8B09C}" dt="2023-10-19T10:21:01.885" v="47" actId="47"/>
        <pc:sldMkLst>
          <pc:docMk/>
          <pc:sldMk cId="1074439291" sldId="1422"/>
        </pc:sldMkLst>
        <pc:spChg chg="add del mod">
          <ac:chgData name="Kevin Holman" userId="b31537cf-2b1a-4bcc-a024-ed8290666655" providerId="ADAL" clId="{EB79841D-0F98-467B-8356-2EAD66C8B09C}" dt="2023-10-19T10:20:07.921" v="37" actId="26606"/>
          <ac:spMkLst>
            <pc:docMk/>
            <pc:sldMk cId="1074439291" sldId="1422"/>
            <ac:spMk id="5" creationId="{67DB0DAF-0580-463E-A94D-C4AE43DECEB6}"/>
          </ac:spMkLst>
        </pc:spChg>
        <pc:spChg chg="add del">
          <ac:chgData name="Kevin Holman" userId="b31537cf-2b1a-4bcc-a024-ed8290666655" providerId="ADAL" clId="{EB79841D-0F98-467B-8356-2EAD66C8B09C}" dt="2023-10-19T10:19:09.916" v="14" actId="26606"/>
          <ac:spMkLst>
            <pc:docMk/>
            <pc:sldMk cId="1074439291" sldId="1422"/>
            <ac:spMk id="11" creationId="{C885E190-58DD-42DD-A4A8-401E15C92A52}"/>
          </ac:spMkLst>
        </pc:spChg>
        <pc:spChg chg="add del">
          <ac:chgData name="Kevin Holman" userId="b31537cf-2b1a-4bcc-a024-ed8290666655" providerId="ADAL" clId="{EB79841D-0F98-467B-8356-2EAD66C8B09C}" dt="2023-10-19T10:20:04.726" v="29" actId="26606"/>
          <ac:spMkLst>
            <pc:docMk/>
            <pc:sldMk cId="1074439291" sldId="1422"/>
            <ac:spMk id="18" creationId="{D4771268-CB57-404A-9271-370EB28F6090}"/>
          </ac:spMkLst>
        </pc:spChg>
        <pc:graphicFrameChg chg="add del modGraphic">
          <ac:chgData name="Kevin Holman" userId="b31537cf-2b1a-4bcc-a024-ed8290666655" providerId="ADAL" clId="{EB79841D-0F98-467B-8356-2EAD66C8B09C}" dt="2023-10-19T10:20:11.151" v="45" actId="478"/>
          <ac:graphicFrameMkLst>
            <pc:docMk/>
            <pc:sldMk cId="1074439291" sldId="1422"/>
            <ac:graphicFrameMk id="6" creationId="{582D3F24-4F57-40F3-BE9D-E07904BAF3C5}"/>
          </ac:graphicFrameMkLst>
        </pc:graphicFrameChg>
        <pc:picChg chg="add del">
          <ac:chgData name="Kevin Holman" userId="b31537cf-2b1a-4bcc-a024-ed8290666655" providerId="ADAL" clId="{EB79841D-0F98-467B-8356-2EAD66C8B09C}" dt="2023-10-19T10:19:09.916" v="14" actId="26606"/>
          <ac:picMkLst>
            <pc:docMk/>
            <pc:sldMk cId="1074439291" sldId="1422"/>
            <ac:picMk id="7" creationId="{D67C3180-2B7E-C0AE-DF85-251B910E7A15}"/>
          </ac:picMkLst>
        </pc:picChg>
        <pc:picChg chg="add del">
          <ac:chgData name="Kevin Holman" userId="b31537cf-2b1a-4bcc-a024-ed8290666655" providerId="ADAL" clId="{EB79841D-0F98-467B-8356-2EAD66C8B09C}" dt="2023-10-19T10:19:08.141" v="12" actId="26606"/>
          <ac:picMkLst>
            <pc:docMk/>
            <pc:sldMk cId="1074439291" sldId="1422"/>
            <ac:picMk id="9" creationId="{D9E74E06-F3C2-0B12-8561-7CBAF6DE6214}"/>
          </ac:picMkLst>
        </pc:picChg>
        <pc:picChg chg="add del mod">
          <ac:chgData name="Kevin Holman" userId="b31537cf-2b1a-4bcc-a024-ed8290666655" providerId="ADAL" clId="{EB79841D-0F98-467B-8356-2EAD66C8B09C}" dt="2023-10-19T10:20:07.921" v="37" actId="26606"/>
          <ac:picMkLst>
            <pc:docMk/>
            <pc:sldMk cId="1074439291" sldId="1422"/>
            <ac:picMk id="13" creationId="{D9E74E06-F3C2-0B12-8561-7CBAF6DE6214}"/>
          </ac:picMkLst>
        </pc:picChg>
      </pc:sldChg>
      <pc:sldChg chg="delSp modSp add del mod">
        <pc:chgData name="Kevin Holman" userId="b31537cf-2b1a-4bcc-a024-ed8290666655" providerId="ADAL" clId="{EB79841D-0F98-467B-8356-2EAD66C8B09C}" dt="2023-10-19T10:44:18.422" v="1061" actId="47"/>
        <pc:sldMkLst>
          <pc:docMk/>
          <pc:sldMk cId="2651710293" sldId="1519"/>
        </pc:sldMkLst>
        <pc:spChg chg="mod">
          <ac:chgData name="Kevin Holman" userId="b31537cf-2b1a-4bcc-a024-ed8290666655" providerId="ADAL" clId="{EB79841D-0F98-467B-8356-2EAD66C8B09C}" dt="2023-10-19T10:21:33.126" v="89" actId="20577"/>
          <ac:spMkLst>
            <pc:docMk/>
            <pc:sldMk cId="2651710293" sldId="1519"/>
            <ac:spMk id="7" creationId="{9A16350F-7CEE-43E5-8D82-E2FD41A23A0A}"/>
          </ac:spMkLst>
        </pc:spChg>
        <pc:spChg chg="mod">
          <ac:chgData name="Kevin Holman" userId="b31537cf-2b1a-4bcc-a024-ed8290666655" providerId="ADAL" clId="{EB79841D-0F98-467B-8356-2EAD66C8B09C}" dt="2023-10-19T10:23:15.034" v="161" actId="1076"/>
          <ac:spMkLst>
            <pc:docMk/>
            <pc:sldMk cId="2651710293" sldId="1519"/>
            <ac:spMk id="11" creationId="{2FFA6936-4EAD-04FF-13CC-FD481F304A57}"/>
          </ac:spMkLst>
        </pc:spChg>
        <pc:picChg chg="del">
          <ac:chgData name="Kevin Holman" userId="b31537cf-2b1a-4bcc-a024-ed8290666655" providerId="ADAL" clId="{EB79841D-0F98-467B-8356-2EAD66C8B09C}" dt="2023-10-19T10:22:54.250" v="127" actId="478"/>
          <ac:picMkLst>
            <pc:docMk/>
            <pc:sldMk cId="2651710293" sldId="1519"/>
            <ac:picMk id="3" creationId="{111544D5-BA68-96A2-CC52-A6AF0E96687B}"/>
          </ac:picMkLst>
        </pc:picChg>
        <pc:picChg chg="del">
          <ac:chgData name="Kevin Holman" userId="b31537cf-2b1a-4bcc-a024-ed8290666655" providerId="ADAL" clId="{EB79841D-0F98-467B-8356-2EAD66C8B09C}" dt="2023-10-19T10:21:45.683" v="123" actId="478"/>
          <ac:picMkLst>
            <pc:docMk/>
            <pc:sldMk cId="2651710293" sldId="1519"/>
            <ac:picMk id="5" creationId="{5F74999C-2992-AF00-C430-60352489D9BF}"/>
          </ac:picMkLst>
        </pc:picChg>
        <pc:picChg chg="del">
          <ac:chgData name="Kevin Holman" userId="b31537cf-2b1a-4bcc-a024-ed8290666655" providerId="ADAL" clId="{EB79841D-0F98-467B-8356-2EAD66C8B09C}" dt="2023-10-19T10:21:44.898" v="122" actId="478"/>
          <ac:picMkLst>
            <pc:docMk/>
            <pc:sldMk cId="2651710293" sldId="1519"/>
            <ac:picMk id="9" creationId="{13ADA420-BDD2-75F9-3672-D20A7BD3922C}"/>
          </ac:picMkLst>
        </pc:picChg>
        <pc:picChg chg="del">
          <ac:chgData name="Kevin Holman" userId="b31537cf-2b1a-4bcc-a024-ed8290666655" providerId="ADAL" clId="{EB79841D-0F98-467B-8356-2EAD66C8B09C}" dt="2023-10-19T10:21:47.636" v="125" actId="478"/>
          <ac:picMkLst>
            <pc:docMk/>
            <pc:sldMk cId="2651710293" sldId="1519"/>
            <ac:picMk id="12" creationId="{543FE5BF-FF0E-5C84-F2AB-C044F45A1A85}"/>
          </ac:picMkLst>
        </pc:picChg>
        <pc:picChg chg="del">
          <ac:chgData name="Kevin Holman" userId="b31537cf-2b1a-4bcc-a024-ed8290666655" providerId="ADAL" clId="{EB79841D-0F98-467B-8356-2EAD66C8B09C}" dt="2023-10-19T10:21:46.495" v="124" actId="478"/>
          <ac:picMkLst>
            <pc:docMk/>
            <pc:sldMk cId="2651710293" sldId="1519"/>
            <ac:picMk id="14" creationId="{7BE975DE-D5FD-1649-1ABD-DCE6AF9EBD5B}"/>
          </ac:picMkLst>
        </pc:picChg>
        <pc:picChg chg="del">
          <ac:chgData name="Kevin Holman" userId="b31537cf-2b1a-4bcc-a024-ed8290666655" providerId="ADAL" clId="{EB79841D-0F98-467B-8356-2EAD66C8B09C}" dt="2023-10-19T10:22:55.103" v="128" actId="478"/>
          <ac:picMkLst>
            <pc:docMk/>
            <pc:sldMk cId="2651710293" sldId="1519"/>
            <ac:picMk id="16" creationId="{7E56CA4E-745B-0B6D-898E-2D070823F594}"/>
          </ac:picMkLst>
        </pc:picChg>
      </pc:sldChg>
      <pc:sldChg chg="addSp delSp modSp add del mod">
        <pc:chgData name="Kevin Holman" userId="b31537cf-2b1a-4bcc-a024-ed8290666655" providerId="ADAL" clId="{EB79841D-0F98-467B-8356-2EAD66C8B09C}" dt="2023-10-19T10:26:53.719" v="265" actId="47"/>
        <pc:sldMkLst>
          <pc:docMk/>
          <pc:sldMk cId="1157234755" sldId="1520"/>
        </pc:sldMkLst>
        <pc:spChg chg="add del">
          <ac:chgData name="Kevin Holman" userId="b31537cf-2b1a-4bcc-a024-ed8290666655" providerId="ADAL" clId="{EB79841D-0F98-467B-8356-2EAD66C8B09C}" dt="2023-10-19T10:25:11.181" v="238" actId="22"/>
          <ac:spMkLst>
            <pc:docMk/>
            <pc:sldMk cId="1157234755" sldId="1520"/>
            <ac:spMk id="3" creationId="{610FA192-D37F-94A2-D578-8C11897B8463}"/>
          </ac:spMkLst>
        </pc:spChg>
        <pc:spChg chg="add mod">
          <ac:chgData name="Kevin Holman" userId="b31537cf-2b1a-4bcc-a024-ed8290666655" providerId="ADAL" clId="{EB79841D-0F98-467B-8356-2EAD66C8B09C}" dt="2023-10-19T10:25:27.462" v="242" actId="14100"/>
          <ac:spMkLst>
            <pc:docMk/>
            <pc:sldMk cId="1157234755" sldId="1520"/>
            <ac:spMk id="5" creationId="{C026C0BD-5F9E-4658-877E-5C9298A2A292}"/>
          </ac:spMkLst>
        </pc:spChg>
        <pc:spChg chg="mod">
          <ac:chgData name="Kevin Holman" userId="b31537cf-2b1a-4bcc-a024-ed8290666655" providerId="ADAL" clId="{EB79841D-0F98-467B-8356-2EAD66C8B09C}" dt="2023-10-19T10:23:36.806" v="181" actId="20577"/>
          <ac:spMkLst>
            <pc:docMk/>
            <pc:sldMk cId="1157234755" sldId="1520"/>
            <ac:spMk id="7" creationId="{9A16350F-7CEE-43E5-8D82-E2FD41A23A0A}"/>
          </ac:spMkLst>
        </pc:spChg>
        <pc:spChg chg="mod">
          <ac:chgData name="Kevin Holman" userId="b31537cf-2b1a-4bcc-a024-ed8290666655" providerId="ADAL" clId="{EB79841D-0F98-467B-8356-2EAD66C8B09C}" dt="2023-10-19T10:24:38.932" v="236" actId="6549"/>
          <ac:spMkLst>
            <pc:docMk/>
            <pc:sldMk cId="1157234755" sldId="1520"/>
            <ac:spMk id="11" creationId="{2FFA6936-4EAD-04FF-13CC-FD481F304A57}"/>
          </ac:spMkLst>
        </pc:spChg>
      </pc:sldChg>
      <pc:sldChg chg="addSp modSp add mod">
        <pc:chgData name="Kevin Holman" userId="b31537cf-2b1a-4bcc-a024-ed8290666655" providerId="ADAL" clId="{EB79841D-0F98-467B-8356-2EAD66C8B09C}" dt="2023-10-19T12:40:21.927" v="3057" actId="1076"/>
        <pc:sldMkLst>
          <pc:docMk/>
          <pc:sldMk cId="3304963998" sldId="1521"/>
        </pc:sldMkLst>
        <pc:spChg chg="add mod">
          <ac:chgData name="Kevin Holman" userId="b31537cf-2b1a-4bcc-a024-ed8290666655" providerId="ADAL" clId="{EB79841D-0F98-467B-8356-2EAD66C8B09C}" dt="2023-10-19T12:40:21.927" v="3057" actId="1076"/>
          <ac:spMkLst>
            <pc:docMk/>
            <pc:sldMk cId="3304963998" sldId="1521"/>
            <ac:spMk id="2" creationId="{876D32A8-051D-8492-F269-427AC0E5FC45}"/>
          </ac:spMkLst>
        </pc:spChg>
        <pc:spChg chg="mod">
          <ac:chgData name="Kevin Holman" userId="b31537cf-2b1a-4bcc-a024-ed8290666655" providerId="ADAL" clId="{EB79841D-0F98-467B-8356-2EAD66C8B09C}" dt="2023-10-19T10:26:45.095" v="264" actId="207"/>
          <ac:spMkLst>
            <pc:docMk/>
            <pc:sldMk cId="3304963998" sldId="1521"/>
            <ac:spMk id="11" creationId="{2FFA6936-4EAD-04FF-13CC-FD481F304A57}"/>
          </ac:spMkLst>
        </pc:spChg>
      </pc:sldChg>
      <pc:sldChg chg="addSp delSp modSp add mod">
        <pc:chgData name="Kevin Holman" userId="b31537cf-2b1a-4bcc-a024-ed8290666655" providerId="ADAL" clId="{EB79841D-0F98-467B-8356-2EAD66C8B09C}" dt="2023-10-19T15:19:22.372" v="3432" actId="1076"/>
        <pc:sldMkLst>
          <pc:docMk/>
          <pc:sldMk cId="171328650" sldId="1522"/>
        </pc:sldMkLst>
        <pc:spChg chg="del">
          <ac:chgData name="Kevin Holman" userId="b31537cf-2b1a-4bcc-a024-ed8290666655" providerId="ADAL" clId="{EB79841D-0F98-467B-8356-2EAD66C8B09C}" dt="2023-10-19T10:32:24.666" v="504" actId="478"/>
          <ac:spMkLst>
            <pc:docMk/>
            <pc:sldMk cId="171328650" sldId="1522"/>
            <ac:spMk id="2" creationId="{876D32A8-051D-8492-F269-427AC0E5FC45}"/>
          </ac:spMkLst>
        </pc:spChg>
        <pc:spChg chg="mod">
          <ac:chgData name="Kevin Holman" userId="b31537cf-2b1a-4bcc-a024-ed8290666655" providerId="ADAL" clId="{EB79841D-0F98-467B-8356-2EAD66C8B09C}" dt="2023-10-19T15:19:22.372" v="3432" actId="1076"/>
          <ac:spMkLst>
            <pc:docMk/>
            <pc:sldMk cId="171328650" sldId="1522"/>
            <ac:spMk id="5" creationId="{C026C0BD-5F9E-4658-877E-5C9298A2A292}"/>
          </ac:spMkLst>
        </pc:spChg>
        <pc:spChg chg="mod">
          <ac:chgData name="Kevin Holman" userId="b31537cf-2b1a-4bcc-a024-ed8290666655" providerId="ADAL" clId="{EB79841D-0F98-467B-8356-2EAD66C8B09C}" dt="2023-10-19T10:27:59.579" v="281" actId="20577"/>
          <ac:spMkLst>
            <pc:docMk/>
            <pc:sldMk cId="171328650" sldId="1522"/>
            <ac:spMk id="7" creationId="{9A16350F-7CEE-43E5-8D82-E2FD41A23A0A}"/>
          </ac:spMkLst>
        </pc:spChg>
        <pc:spChg chg="mod">
          <ac:chgData name="Kevin Holman" userId="b31537cf-2b1a-4bcc-a024-ed8290666655" providerId="ADAL" clId="{EB79841D-0F98-467B-8356-2EAD66C8B09C}" dt="2023-10-19T15:19:14.153" v="3431" actId="20577"/>
          <ac:spMkLst>
            <pc:docMk/>
            <pc:sldMk cId="171328650" sldId="1522"/>
            <ac:spMk id="11" creationId="{2FFA6936-4EAD-04FF-13CC-FD481F304A57}"/>
          </ac:spMkLst>
        </pc:spChg>
        <pc:picChg chg="add mod">
          <ac:chgData name="Kevin Holman" userId="b31537cf-2b1a-4bcc-a024-ed8290666655" providerId="ADAL" clId="{EB79841D-0F98-467B-8356-2EAD66C8B09C}" dt="2023-10-19T11:13:09.687" v="1718" actId="1076"/>
          <ac:picMkLst>
            <pc:docMk/>
            <pc:sldMk cId="171328650" sldId="1522"/>
            <ac:picMk id="4098" creationId="{5E899802-EC91-8E12-61E5-A89D08062178}"/>
          </ac:picMkLst>
        </pc:picChg>
      </pc:sldChg>
      <pc:sldChg chg="addSp delSp modSp add mod">
        <pc:chgData name="Kevin Holman" userId="b31537cf-2b1a-4bcc-a024-ed8290666655" providerId="ADAL" clId="{EB79841D-0F98-467B-8356-2EAD66C8B09C}" dt="2023-10-19T15:20:11.639" v="3490" actId="14100"/>
        <pc:sldMkLst>
          <pc:docMk/>
          <pc:sldMk cId="3261041950" sldId="1523"/>
        </pc:sldMkLst>
        <pc:spChg chg="del">
          <ac:chgData name="Kevin Holman" userId="b31537cf-2b1a-4bcc-a024-ed8290666655" providerId="ADAL" clId="{EB79841D-0F98-467B-8356-2EAD66C8B09C}" dt="2023-10-19T10:32:27.455" v="505" actId="478"/>
          <ac:spMkLst>
            <pc:docMk/>
            <pc:sldMk cId="3261041950" sldId="1523"/>
            <ac:spMk id="2" creationId="{876D32A8-051D-8492-F269-427AC0E5FC45}"/>
          </ac:spMkLst>
        </pc:spChg>
        <pc:spChg chg="del">
          <ac:chgData name="Kevin Holman" userId="b31537cf-2b1a-4bcc-a024-ed8290666655" providerId="ADAL" clId="{EB79841D-0F98-467B-8356-2EAD66C8B09C}" dt="2023-10-19T10:34:12.337" v="549" actId="478"/>
          <ac:spMkLst>
            <pc:docMk/>
            <pc:sldMk cId="3261041950" sldId="1523"/>
            <ac:spMk id="5" creationId="{C026C0BD-5F9E-4658-877E-5C9298A2A292}"/>
          </ac:spMkLst>
        </pc:spChg>
        <pc:spChg chg="mod">
          <ac:chgData name="Kevin Holman" userId="b31537cf-2b1a-4bcc-a024-ed8290666655" providerId="ADAL" clId="{EB79841D-0F98-467B-8356-2EAD66C8B09C}" dt="2023-10-19T15:20:11.639" v="3490" actId="14100"/>
          <ac:spMkLst>
            <pc:docMk/>
            <pc:sldMk cId="3261041950" sldId="1523"/>
            <ac:spMk id="11" creationId="{2FFA6936-4EAD-04FF-13CC-FD481F304A57}"/>
          </ac:spMkLst>
        </pc:spChg>
        <pc:picChg chg="add mod">
          <ac:chgData name="Kevin Holman" userId="b31537cf-2b1a-4bcc-a024-ed8290666655" providerId="ADAL" clId="{EB79841D-0F98-467B-8356-2EAD66C8B09C}" dt="2023-10-19T11:13:16.400" v="1720" actId="1076"/>
          <ac:picMkLst>
            <pc:docMk/>
            <pc:sldMk cId="3261041950" sldId="1523"/>
            <ac:picMk id="5122" creationId="{8E8566D2-74C6-D3C1-F207-9595F5E23190}"/>
          </ac:picMkLst>
        </pc:picChg>
      </pc:sldChg>
      <pc:sldChg chg="addSp delSp modSp add mod">
        <pc:chgData name="Kevin Holman" userId="b31537cf-2b1a-4bcc-a024-ed8290666655" providerId="ADAL" clId="{EB79841D-0F98-467B-8356-2EAD66C8B09C}" dt="2023-10-19T10:36:42.992" v="778" actId="20577"/>
        <pc:sldMkLst>
          <pc:docMk/>
          <pc:sldMk cId="1529113966" sldId="1524"/>
        </pc:sldMkLst>
        <pc:spChg chg="add del">
          <ac:chgData name="Kevin Holman" userId="b31537cf-2b1a-4bcc-a024-ed8290666655" providerId="ADAL" clId="{EB79841D-0F98-467B-8356-2EAD66C8B09C}" dt="2023-10-19T10:35:03.161" v="599" actId="22"/>
          <ac:spMkLst>
            <pc:docMk/>
            <pc:sldMk cId="1529113966" sldId="1524"/>
            <ac:spMk id="3" creationId="{EBECBC58-172F-61C2-BC41-E5BF322BC023}"/>
          </ac:spMkLst>
        </pc:spChg>
        <pc:spChg chg="add mod">
          <ac:chgData name="Kevin Holman" userId="b31537cf-2b1a-4bcc-a024-ed8290666655" providerId="ADAL" clId="{EB79841D-0F98-467B-8356-2EAD66C8B09C}" dt="2023-10-19T10:35:20.748" v="605" actId="1076"/>
          <ac:spMkLst>
            <pc:docMk/>
            <pc:sldMk cId="1529113966" sldId="1524"/>
            <ac:spMk id="5" creationId="{B5D17679-8416-C0F9-0EC7-F11AF36462F0}"/>
          </ac:spMkLst>
        </pc:spChg>
        <pc:spChg chg="mod">
          <ac:chgData name="Kevin Holman" userId="b31537cf-2b1a-4bcc-a024-ed8290666655" providerId="ADAL" clId="{EB79841D-0F98-467B-8356-2EAD66C8B09C}" dt="2023-10-19T10:34:29.988" v="578" actId="6549"/>
          <ac:spMkLst>
            <pc:docMk/>
            <pc:sldMk cId="1529113966" sldId="1524"/>
            <ac:spMk id="7" creationId="{9A16350F-7CEE-43E5-8D82-E2FD41A23A0A}"/>
          </ac:spMkLst>
        </pc:spChg>
        <pc:spChg chg="mod">
          <ac:chgData name="Kevin Holman" userId="b31537cf-2b1a-4bcc-a024-ed8290666655" providerId="ADAL" clId="{EB79841D-0F98-467B-8356-2EAD66C8B09C}" dt="2023-10-19T10:36:42.992" v="778" actId="20577"/>
          <ac:spMkLst>
            <pc:docMk/>
            <pc:sldMk cId="1529113966" sldId="1524"/>
            <ac:spMk id="11" creationId="{2FFA6936-4EAD-04FF-13CC-FD481F304A57}"/>
          </ac:spMkLst>
        </pc:spChg>
        <pc:picChg chg="add mod">
          <ac:chgData name="Kevin Holman" userId="b31537cf-2b1a-4bcc-a024-ed8290666655" providerId="ADAL" clId="{EB79841D-0F98-467B-8356-2EAD66C8B09C}" dt="2023-10-19T10:36:32.910" v="759" actId="1076"/>
          <ac:picMkLst>
            <pc:docMk/>
            <pc:sldMk cId="1529113966" sldId="1524"/>
            <ac:picMk id="1026" creationId="{CA5880EA-43FC-D27B-B3FE-ADB69C05642A}"/>
          </ac:picMkLst>
        </pc:picChg>
      </pc:sldChg>
      <pc:sldChg chg="addSp delSp modSp add mod">
        <pc:chgData name="Kevin Holman" userId="b31537cf-2b1a-4bcc-a024-ed8290666655" providerId="ADAL" clId="{EB79841D-0F98-467B-8356-2EAD66C8B09C}" dt="2023-10-19T10:47:32.077" v="1092" actId="20577"/>
        <pc:sldMkLst>
          <pc:docMk/>
          <pc:sldMk cId="1854519539" sldId="1525"/>
        </pc:sldMkLst>
        <pc:spChg chg="add mod">
          <ac:chgData name="Kevin Holman" userId="b31537cf-2b1a-4bcc-a024-ed8290666655" providerId="ADAL" clId="{EB79841D-0F98-467B-8356-2EAD66C8B09C}" dt="2023-10-19T10:47:12.707" v="1069" actId="14100"/>
          <ac:spMkLst>
            <pc:docMk/>
            <pc:sldMk cId="1854519539" sldId="1525"/>
            <ac:spMk id="4" creationId="{B31AD200-1849-0AF6-23D4-23AD02E623B5}"/>
          </ac:spMkLst>
        </pc:spChg>
        <pc:spChg chg="del">
          <ac:chgData name="Kevin Holman" userId="b31537cf-2b1a-4bcc-a024-ed8290666655" providerId="ADAL" clId="{EB79841D-0F98-467B-8356-2EAD66C8B09C}" dt="2023-10-19T10:45:38.820" v="1064" actId="478"/>
          <ac:spMkLst>
            <pc:docMk/>
            <pc:sldMk cId="1854519539" sldId="1525"/>
            <ac:spMk id="5" creationId="{B5D17679-8416-C0F9-0EC7-F11AF36462F0}"/>
          </ac:spMkLst>
        </pc:spChg>
        <pc:spChg chg="mod">
          <ac:chgData name="Kevin Holman" userId="b31537cf-2b1a-4bcc-a024-ed8290666655" providerId="ADAL" clId="{EB79841D-0F98-467B-8356-2EAD66C8B09C}" dt="2023-10-19T10:37:38.989" v="860" actId="6549"/>
          <ac:spMkLst>
            <pc:docMk/>
            <pc:sldMk cId="1854519539" sldId="1525"/>
            <ac:spMk id="7" creationId="{9A16350F-7CEE-43E5-8D82-E2FD41A23A0A}"/>
          </ac:spMkLst>
        </pc:spChg>
        <pc:spChg chg="mod">
          <ac:chgData name="Kevin Holman" userId="b31537cf-2b1a-4bcc-a024-ed8290666655" providerId="ADAL" clId="{EB79841D-0F98-467B-8356-2EAD66C8B09C}" dt="2023-10-19T10:47:32.077" v="1092" actId="20577"/>
          <ac:spMkLst>
            <pc:docMk/>
            <pc:sldMk cId="1854519539" sldId="1525"/>
            <ac:spMk id="11" creationId="{2FFA6936-4EAD-04FF-13CC-FD481F304A57}"/>
          </ac:spMkLst>
        </pc:spChg>
        <pc:picChg chg="add mod">
          <ac:chgData name="Kevin Holman" userId="b31537cf-2b1a-4bcc-a024-ed8290666655" providerId="ADAL" clId="{EB79841D-0F98-467B-8356-2EAD66C8B09C}" dt="2023-10-19T10:45:45.470" v="1065" actId="1076"/>
          <ac:picMkLst>
            <pc:docMk/>
            <pc:sldMk cId="1854519539" sldId="1525"/>
            <ac:picMk id="2" creationId="{F2058762-13E7-E132-5CF4-4914D4B7B7C0}"/>
          </ac:picMkLst>
        </pc:picChg>
        <pc:picChg chg="del">
          <ac:chgData name="Kevin Holman" userId="b31537cf-2b1a-4bcc-a024-ed8290666655" providerId="ADAL" clId="{EB79841D-0F98-467B-8356-2EAD66C8B09C}" dt="2023-10-19T10:37:48.613" v="887" actId="478"/>
          <ac:picMkLst>
            <pc:docMk/>
            <pc:sldMk cId="1854519539" sldId="1525"/>
            <ac:picMk id="1026" creationId="{CA5880EA-43FC-D27B-B3FE-ADB69C05642A}"/>
          </ac:picMkLst>
        </pc:picChg>
      </pc:sldChg>
      <pc:sldChg chg="addSp delSp modSp add mod">
        <pc:chgData name="Kevin Holman" userId="b31537cf-2b1a-4bcc-a024-ed8290666655" providerId="ADAL" clId="{EB79841D-0F98-467B-8356-2EAD66C8B09C}" dt="2023-10-19T10:50:41.195" v="1257" actId="1076"/>
        <pc:sldMkLst>
          <pc:docMk/>
          <pc:sldMk cId="2674691879" sldId="1526"/>
        </pc:sldMkLst>
        <pc:spChg chg="mod">
          <ac:chgData name="Kevin Holman" userId="b31537cf-2b1a-4bcc-a024-ed8290666655" providerId="ADAL" clId="{EB79841D-0F98-467B-8356-2EAD66C8B09C}" dt="2023-10-19T10:48:56.849" v="1194" actId="1076"/>
          <ac:spMkLst>
            <pc:docMk/>
            <pc:sldMk cId="2674691879" sldId="1526"/>
            <ac:spMk id="4" creationId="{B31AD200-1849-0AF6-23D4-23AD02E623B5}"/>
          </ac:spMkLst>
        </pc:spChg>
        <pc:spChg chg="mod">
          <ac:chgData name="Kevin Holman" userId="b31537cf-2b1a-4bcc-a024-ed8290666655" providerId="ADAL" clId="{EB79841D-0F98-467B-8356-2EAD66C8B09C}" dt="2023-10-19T10:48:06.510" v="1148" actId="6549"/>
          <ac:spMkLst>
            <pc:docMk/>
            <pc:sldMk cId="2674691879" sldId="1526"/>
            <ac:spMk id="7" creationId="{9A16350F-7CEE-43E5-8D82-E2FD41A23A0A}"/>
          </ac:spMkLst>
        </pc:spChg>
        <pc:spChg chg="mod">
          <ac:chgData name="Kevin Holman" userId="b31537cf-2b1a-4bcc-a024-ed8290666655" providerId="ADAL" clId="{EB79841D-0F98-467B-8356-2EAD66C8B09C}" dt="2023-10-19T10:50:33.088" v="1256" actId="313"/>
          <ac:spMkLst>
            <pc:docMk/>
            <pc:sldMk cId="2674691879" sldId="1526"/>
            <ac:spMk id="11" creationId="{2FFA6936-4EAD-04FF-13CC-FD481F304A57}"/>
          </ac:spMkLst>
        </pc:spChg>
        <pc:picChg chg="del">
          <ac:chgData name="Kevin Holman" userId="b31537cf-2b1a-4bcc-a024-ed8290666655" providerId="ADAL" clId="{EB79841D-0F98-467B-8356-2EAD66C8B09C}" dt="2023-10-19T10:48:25.521" v="1149" actId="478"/>
          <ac:picMkLst>
            <pc:docMk/>
            <pc:sldMk cId="2674691879" sldId="1526"/>
            <ac:picMk id="2" creationId="{F2058762-13E7-E132-5CF4-4914D4B7B7C0}"/>
          </ac:picMkLst>
        </pc:picChg>
        <pc:picChg chg="add mod">
          <ac:chgData name="Kevin Holman" userId="b31537cf-2b1a-4bcc-a024-ed8290666655" providerId="ADAL" clId="{EB79841D-0F98-467B-8356-2EAD66C8B09C}" dt="2023-10-19T10:50:41.195" v="1257" actId="1076"/>
          <ac:picMkLst>
            <pc:docMk/>
            <pc:sldMk cId="2674691879" sldId="1526"/>
            <ac:picMk id="5" creationId="{89EFC251-F099-12DD-0AB9-BC9B3C1D0852}"/>
          </ac:picMkLst>
        </pc:picChg>
      </pc:sldChg>
      <pc:sldChg chg="addSp delSp modSp add mod">
        <pc:chgData name="Kevin Holman" userId="b31537cf-2b1a-4bcc-a024-ed8290666655" providerId="ADAL" clId="{EB79841D-0F98-467B-8356-2EAD66C8B09C}" dt="2023-10-19T10:53:32.468" v="1387" actId="14100"/>
        <pc:sldMkLst>
          <pc:docMk/>
          <pc:sldMk cId="2490325676" sldId="1527"/>
        </pc:sldMkLst>
        <pc:spChg chg="del">
          <ac:chgData name="Kevin Holman" userId="b31537cf-2b1a-4bcc-a024-ed8290666655" providerId="ADAL" clId="{EB79841D-0F98-467B-8356-2EAD66C8B09C}" dt="2023-10-19T10:52:17.222" v="1384" actId="478"/>
          <ac:spMkLst>
            <pc:docMk/>
            <pc:sldMk cId="2490325676" sldId="1527"/>
            <ac:spMk id="4" creationId="{B31AD200-1849-0AF6-23D4-23AD02E623B5}"/>
          </ac:spMkLst>
        </pc:spChg>
        <pc:spChg chg="mod">
          <ac:chgData name="Kevin Holman" userId="b31537cf-2b1a-4bcc-a024-ed8290666655" providerId="ADAL" clId="{EB79841D-0F98-467B-8356-2EAD66C8B09C}" dt="2023-10-19T10:51:19.422" v="1294" actId="404"/>
          <ac:spMkLst>
            <pc:docMk/>
            <pc:sldMk cId="2490325676" sldId="1527"/>
            <ac:spMk id="7" creationId="{9A16350F-7CEE-43E5-8D82-E2FD41A23A0A}"/>
          </ac:spMkLst>
        </pc:spChg>
        <pc:spChg chg="mod">
          <ac:chgData name="Kevin Holman" userId="b31537cf-2b1a-4bcc-a024-ed8290666655" providerId="ADAL" clId="{EB79841D-0F98-467B-8356-2EAD66C8B09C}" dt="2023-10-19T10:52:11.140" v="1383" actId="20577"/>
          <ac:spMkLst>
            <pc:docMk/>
            <pc:sldMk cId="2490325676" sldId="1527"/>
            <ac:spMk id="11" creationId="{2FFA6936-4EAD-04FF-13CC-FD481F304A57}"/>
          </ac:spMkLst>
        </pc:spChg>
        <pc:picChg chg="add mod">
          <ac:chgData name="Kevin Holman" userId="b31537cf-2b1a-4bcc-a024-ed8290666655" providerId="ADAL" clId="{EB79841D-0F98-467B-8356-2EAD66C8B09C}" dt="2023-10-19T10:53:32.468" v="1387" actId="14100"/>
          <ac:picMkLst>
            <pc:docMk/>
            <pc:sldMk cId="2490325676" sldId="1527"/>
            <ac:picMk id="3" creationId="{B96B41C2-785F-9671-2E1C-571A2366D6A0}"/>
          </ac:picMkLst>
        </pc:picChg>
        <pc:picChg chg="del">
          <ac:chgData name="Kevin Holman" userId="b31537cf-2b1a-4bcc-a024-ed8290666655" providerId="ADAL" clId="{EB79841D-0F98-467B-8356-2EAD66C8B09C}" dt="2023-10-19T10:51:26.355" v="1295" actId="478"/>
          <ac:picMkLst>
            <pc:docMk/>
            <pc:sldMk cId="2490325676" sldId="1527"/>
            <ac:picMk id="5" creationId="{89EFC251-F099-12DD-0AB9-BC9B3C1D0852}"/>
          </ac:picMkLst>
        </pc:picChg>
      </pc:sldChg>
      <pc:sldChg chg="addSp delSp modSp add mod">
        <pc:chgData name="Kevin Holman" userId="b31537cf-2b1a-4bcc-a024-ed8290666655" providerId="ADAL" clId="{EB79841D-0F98-467B-8356-2EAD66C8B09C}" dt="2023-10-19T11:06:07.978" v="1550" actId="20577"/>
        <pc:sldMkLst>
          <pc:docMk/>
          <pc:sldMk cId="2285648709" sldId="1528"/>
        </pc:sldMkLst>
        <pc:spChg chg="mod">
          <ac:chgData name="Kevin Holman" userId="b31537cf-2b1a-4bcc-a024-ed8290666655" providerId="ADAL" clId="{EB79841D-0F98-467B-8356-2EAD66C8B09C}" dt="2023-10-19T10:54:24.328" v="1426" actId="20577"/>
          <ac:spMkLst>
            <pc:docMk/>
            <pc:sldMk cId="2285648709" sldId="1528"/>
            <ac:spMk id="7" creationId="{9A16350F-7CEE-43E5-8D82-E2FD41A23A0A}"/>
          </ac:spMkLst>
        </pc:spChg>
        <pc:spChg chg="mod">
          <ac:chgData name="Kevin Holman" userId="b31537cf-2b1a-4bcc-a024-ed8290666655" providerId="ADAL" clId="{EB79841D-0F98-467B-8356-2EAD66C8B09C}" dt="2023-10-19T11:06:07.978" v="1550" actId="20577"/>
          <ac:spMkLst>
            <pc:docMk/>
            <pc:sldMk cId="2285648709" sldId="1528"/>
            <ac:spMk id="11" creationId="{2FFA6936-4EAD-04FF-13CC-FD481F304A57}"/>
          </ac:spMkLst>
        </pc:spChg>
        <pc:picChg chg="del">
          <ac:chgData name="Kevin Holman" userId="b31537cf-2b1a-4bcc-a024-ed8290666655" providerId="ADAL" clId="{EB79841D-0F98-467B-8356-2EAD66C8B09C}" dt="2023-10-19T11:03:02.266" v="1530" actId="478"/>
          <ac:picMkLst>
            <pc:docMk/>
            <pc:sldMk cId="2285648709" sldId="1528"/>
            <ac:picMk id="3" creationId="{B96B41C2-785F-9671-2E1C-571A2366D6A0}"/>
          </ac:picMkLst>
        </pc:picChg>
        <pc:picChg chg="add mod">
          <ac:chgData name="Kevin Holman" userId="b31537cf-2b1a-4bcc-a024-ed8290666655" providerId="ADAL" clId="{EB79841D-0F98-467B-8356-2EAD66C8B09C}" dt="2023-10-19T11:05:45.010" v="1534" actId="1076"/>
          <ac:picMkLst>
            <pc:docMk/>
            <pc:sldMk cId="2285648709" sldId="1528"/>
            <ac:picMk id="4" creationId="{7E3F7605-2038-860F-431D-597915D62C41}"/>
          </ac:picMkLst>
        </pc:picChg>
      </pc:sldChg>
      <pc:sldChg chg="addSp delSp modSp add mod">
        <pc:chgData name="Kevin Holman" userId="b31537cf-2b1a-4bcc-a024-ed8290666655" providerId="ADAL" clId="{EB79841D-0F98-467B-8356-2EAD66C8B09C}" dt="2023-10-19T11:08:53.532" v="1630" actId="20577"/>
        <pc:sldMkLst>
          <pc:docMk/>
          <pc:sldMk cId="2987688687" sldId="1529"/>
        </pc:sldMkLst>
        <pc:spChg chg="add mod">
          <ac:chgData name="Kevin Holman" userId="b31537cf-2b1a-4bcc-a024-ed8290666655" providerId="ADAL" clId="{EB79841D-0F98-467B-8356-2EAD66C8B09C}" dt="2023-10-19T11:08:13.463" v="1585" actId="207"/>
          <ac:spMkLst>
            <pc:docMk/>
            <pc:sldMk cId="2987688687" sldId="1529"/>
            <ac:spMk id="3" creationId="{A5A37747-FB0F-0B7A-D60E-00A804A25A7C}"/>
          </ac:spMkLst>
        </pc:spChg>
        <pc:spChg chg="mod">
          <ac:chgData name="Kevin Holman" userId="b31537cf-2b1a-4bcc-a024-ed8290666655" providerId="ADAL" clId="{EB79841D-0F98-467B-8356-2EAD66C8B09C}" dt="2023-10-19T11:07:18.663" v="1570" actId="20577"/>
          <ac:spMkLst>
            <pc:docMk/>
            <pc:sldMk cId="2987688687" sldId="1529"/>
            <ac:spMk id="7" creationId="{9A16350F-7CEE-43E5-8D82-E2FD41A23A0A}"/>
          </ac:spMkLst>
        </pc:spChg>
        <pc:spChg chg="mod">
          <ac:chgData name="Kevin Holman" userId="b31537cf-2b1a-4bcc-a024-ed8290666655" providerId="ADAL" clId="{EB79841D-0F98-467B-8356-2EAD66C8B09C}" dt="2023-10-19T11:08:53.532" v="1630" actId="20577"/>
          <ac:spMkLst>
            <pc:docMk/>
            <pc:sldMk cId="2987688687" sldId="1529"/>
            <ac:spMk id="11" creationId="{2FFA6936-4EAD-04FF-13CC-FD481F304A57}"/>
          </ac:spMkLst>
        </pc:spChg>
        <pc:picChg chg="del">
          <ac:chgData name="Kevin Holman" userId="b31537cf-2b1a-4bcc-a024-ed8290666655" providerId="ADAL" clId="{EB79841D-0F98-467B-8356-2EAD66C8B09C}" dt="2023-10-19T11:07:59.187" v="1582" actId="478"/>
          <ac:picMkLst>
            <pc:docMk/>
            <pc:sldMk cId="2987688687" sldId="1529"/>
            <ac:picMk id="4" creationId="{7E3F7605-2038-860F-431D-597915D62C41}"/>
          </ac:picMkLst>
        </pc:picChg>
        <pc:picChg chg="add mod">
          <ac:chgData name="Kevin Holman" userId="b31537cf-2b1a-4bcc-a024-ed8290666655" providerId="ADAL" clId="{EB79841D-0F98-467B-8356-2EAD66C8B09C}" dt="2023-10-19T11:08:33.170" v="1589" actId="1076"/>
          <ac:picMkLst>
            <pc:docMk/>
            <pc:sldMk cId="2987688687" sldId="1529"/>
            <ac:picMk id="2050" creationId="{337E2CD5-10B4-82B7-805D-58B0AAAFFEBF}"/>
          </ac:picMkLst>
        </pc:picChg>
      </pc:sldChg>
      <pc:sldChg chg="addSp delSp modSp add mod">
        <pc:chgData name="Kevin Holman" userId="b31537cf-2b1a-4bcc-a024-ed8290666655" providerId="ADAL" clId="{EB79841D-0F98-467B-8356-2EAD66C8B09C}" dt="2023-10-19T11:11:50.700" v="1715" actId="6549"/>
        <pc:sldMkLst>
          <pc:docMk/>
          <pc:sldMk cId="3146329122" sldId="1530"/>
        </pc:sldMkLst>
        <pc:spChg chg="mod">
          <ac:chgData name="Kevin Holman" userId="b31537cf-2b1a-4bcc-a024-ed8290666655" providerId="ADAL" clId="{EB79841D-0F98-467B-8356-2EAD66C8B09C}" dt="2023-10-19T11:11:21.343" v="1705" actId="207"/>
          <ac:spMkLst>
            <pc:docMk/>
            <pc:sldMk cId="3146329122" sldId="1530"/>
            <ac:spMk id="3" creationId="{A5A37747-FB0F-0B7A-D60E-00A804A25A7C}"/>
          </ac:spMkLst>
        </pc:spChg>
        <pc:spChg chg="mod">
          <ac:chgData name="Kevin Holman" userId="b31537cf-2b1a-4bcc-a024-ed8290666655" providerId="ADAL" clId="{EB79841D-0F98-467B-8356-2EAD66C8B09C}" dt="2023-10-19T11:10:31.690" v="1674" actId="6549"/>
          <ac:spMkLst>
            <pc:docMk/>
            <pc:sldMk cId="3146329122" sldId="1530"/>
            <ac:spMk id="7" creationId="{9A16350F-7CEE-43E5-8D82-E2FD41A23A0A}"/>
          </ac:spMkLst>
        </pc:spChg>
        <pc:spChg chg="mod">
          <ac:chgData name="Kevin Holman" userId="b31537cf-2b1a-4bcc-a024-ed8290666655" providerId="ADAL" clId="{EB79841D-0F98-467B-8356-2EAD66C8B09C}" dt="2023-10-19T11:11:50.700" v="1715" actId="6549"/>
          <ac:spMkLst>
            <pc:docMk/>
            <pc:sldMk cId="3146329122" sldId="1530"/>
            <ac:spMk id="11" creationId="{2FFA6936-4EAD-04FF-13CC-FD481F304A57}"/>
          </ac:spMkLst>
        </pc:spChg>
        <pc:picChg chg="del">
          <ac:chgData name="Kevin Holman" userId="b31537cf-2b1a-4bcc-a024-ed8290666655" providerId="ADAL" clId="{EB79841D-0F98-467B-8356-2EAD66C8B09C}" dt="2023-10-19T11:11:38.855" v="1710" actId="478"/>
          <ac:picMkLst>
            <pc:docMk/>
            <pc:sldMk cId="3146329122" sldId="1530"/>
            <ac:picMk id="2050" creationId="{337E2CD5-10B4-82B7-805D-58B0AAAFFEBF}"/>
          </ac:picMkLst>
        </pc:picChg>
        <pc:picChg chg="add mod">
          <ac:chgData name="Kevin Holman" userId="b31537cf-2b1a-4bcc-a024-ed8290666655" providerId="ADAL" clId="{EB79841D-0F98-467B-8356-2EAD66C8B09C}" dt="2023-10-19T11:11:47.957" v="1714" actId="1076"/>
          <ac:picMkLst>
            <pc:docMk/>
            <pc:sldMk cId="3146329122" sldId="1530"/>
            <ac:picMk id="3074" creationId="{18B504D0-B2BD-8571-1CF0-9E2D28446226}"/>
          </ac:picMkLst>
        </pc:picChg>
      </pc:sldChg>
      <pc:sldChg chg="addSp delSp modSp add mod">
        <pc:chgData name="Kevin Holman" userId="b31537cf-2b1a-4bcc-a024-ed8290666655" providerId="ADAL" clId="{EB79841D-0F98-467B-8356-2EAD66C8B09C}" dt="2023-10-19T11:16:20.990" v="1849" actId="1076"/>
        <pc:sldMkLst>
          <pc:docMk/>
          <pc:sldMk cId="2996908414" sldId="1531"/>
        </pc:sldMkLst>
        <pc:spChg chg="del">
          <ac:chgData name="Kevin Holman" userId="b31537cf-2b1a-4bcc-a024-ed8290666655" providerId="ADAL" clId="{EB79841D-0F98-467B-8356-2EAD66C8B09C}" dt="2023-10-19T11:13:58.878" v="1784" actId="478"/>
          <ac:spMkLst>
            <pc:docMk/>
            <pc:sldMk cId="2996908414" sldId="1531"/>
            <ac:spMk id="3" creationId="{A5A37747-FB0F-0B7A-D60E-00A804A25A7C}"/>
          </ac:spMkLst>
        </pc:spChg>
        <pc:spChg chg="mod">
          <ac:chgData name="Kevin Holman" userId="b31537cf-2b1a-4bcc-a024-ed8290666655" providerId="ADAL" clId="{EB79841D-0F98-467B-8356-2EAD66C8B09C}" dt="2023-10-19T11:13:52.241" v="1782" actId="14100"/>
          <ac:spMkLst>
            <pc:docMk/>
            <pc:sldMk cId="2996908414" sldId="1531"/>
            <ac:spMk id="7" creationId="{9A16350F-7CEE-43E5-8D82-E2FD41A23A0A}"/>
          </ac:spMkLst>
        </pc:spChg>
        <pc:spChg chg="mod">
          <ac:chgData name="Kevin Holman" userId="b31537cf-2b1a-4bcc-a024-ed8290666655" providerId="ADAL" clId="{EB79841D-0F98-467B-8356-2EAD66C8B09C}" dt="2023-10-19T11:14:30.131" v="1840" actId="20577"/>
          <ac:spMkLst>
            <pc:docMk/>
            <pc:sldMk cId="2996908414" sldId="1531"/>
            <ac:spMk id="11" creationId="{2FFA6936-4EAD-04FF-13CC-FD481F304A57}"/>
          </ac:spMkLst>
        </pc:spChg>
        <pc:picChg chg="add mod">
          <ac:chgData name="Kevin Holman" userId="b31537cf-2b1a-4bcc-a024-ed8290666655" providerId="ADAL" clId="{EB79841D-0F98-467B-8356-2EAD66C8B09C}" dt="2023-10-19T11:16:20.990" v="1849" actId="1076"/>
          <ac:picMkLst>
            <pc:docMk/>
            <pc:sldMk cId="2996908414" sldId="1531"/>
            <ac:picMk id="2" creationId="{DA80F8E8-84AE-DFCC-9254-EB34EA715A04}"/>
          </ac:picMkLst>
        </pc:picChg>
        <pc:picChg chg="add mod">
          <ac:chgData name="Kevin Holman" userId="b31537cf-2b1a-4bcc-a024-ed8290666655" providerId="ADAL" clId="{EB79841D-0F98-467B-8356-2EAD66C8B09C}" dt="2023-10-19T11:16:09.390" v="1845" actId="1076"/>
          <ac:picMkLst>
            <pc:docMk/>
            <pc:sldMk cId="2996908414" sldId="1531"/>
            <ac:picMk id="4" creationId="{87760E84-4ECF-5A97-59A1-F04BDEEB2085}"/>
          </ac:picMkLst>
        </pc:picChg>
        <pc:picChg chg="add mod">
          <ac:chgData name="Kevin Holman" userId="b31537cf-2b1a-4bcc-a024-ed8290666655" providerId="ADAL" clId="{EB79841D-0F98-467B-8356-2EAD66C8B09C}" dt="2023-10-19T11:16:15.662" v="1848" actId="1076"/>
          <ac:picMkLst>
            <pc:docMk/>
            <pc:sldMk cId="2996908414" sldId="1531"/>
            <ac:picMk id="5" creationId="{2A1F14DD-BB2F-0F5C-B15B-B9EC896B3625}"/>
          </ac:picMkLst>
        </pc:picChg>
        <pc:picChg chg="del">
          <ac:chgData name="Kevin Holman" userId="b31537cf-2b1a-4bcc-a024-ed8290666655" providerId="ADAL" clId="{EB79841D-0F98-467B-8356-2EAD66C8B09C}" dt="2023-10-19T11:13:53.768" v="1783" actId="478"/>
          <ac:picMkLst>
            <pc:docMk/>
            <pc:sldMk cId="2996908414" sldId="1531"/>
            <ac:picMk id="3074" creationId="{18B504D0-B2BD-8571-1CF0-9E2D28446226}"/>
          </ac:picMkLst>
        </pc:picChg>
      </pc:sldChg>
      <pc:sldChg chg="addSp delSp modSp add mod ord">
        <pc:chgData name="Kevin Holman" userId="b31537cf-2b1a-4bcc-a024-ed8290666655" providerId="ADAL" clId="{EB79841D-0F98-467B-8356-2EAD66C8B09C}" dt="2023-10-19T11:20:38.125" v="1936"/>
        <pc:sldMkLst>
          <pc:docMk/>
          <pc:sldMk cId="3962835054" sldId="1532"/>
        </pc:sldMkLst>
        <pc:spChg chg="mod">
          <ac:chgData name="Kevin Holman" userId="b31537cf-2b1a-4bcc-a024-ed8290666655" providerId="ADAL" clId="{EB79841D-0F98-467B-8356-2EAD66C8B09C}" dt="2023-10-19T11:17:39.295" v="1871" actId="14100"/>
          <ac:spMkLst>
            <pc:docMk/>
            <pc:sldMk cId="3962835054" sldId="1532"/>
            <ac:spMk id="7" creationId="{9A16350F-7CEE-43E5-8D82-E2FD41A23A0A}"/>
          </ac:spMkLst>
        </pc:spChg>
        <pc:spChg chg="mod">
          <ac:chgData name="Kevin Holman" userId="b31537cf-2b1a-4bcc-a024-ed8290666655" providerId="ADAL" clId="{EB79841D-0F98-467B-8356-2EAD66C8B09C}" dt="2023-10-19T11:18:14.993" v="1929" actId="20577"/>
          <ac:spMkLst>
            <pc:docMk/>
            <pc:sldMk cId="3962835054" sldId="1532"/>
            <ac:spMk id="11" creationId="{2FFA6936-4EAD-04FF-13CC-FD481F304A57}"/>
          </ac:spMkLst>
        </pc:spChg>
        <pc:picChg chg="del">
          <ac:chgData name="Kevin Holman" userId="b31537cf-2b1a-4bcc-a024-ed8290666655" providerId="ADAL" clId="{EB79841D-0F98-467B-8356-2EAD66C8B09C}" dt="2023-10-19T11:17:41.641" v="1873" actId="478"/>
          <ac:picMkLst>
            <pc:docMk/>
            <pc:sldMk cId="3962835054" sldId="1532"/>
            <ac:picMk id="2" creationId="{DA80F8E8-84AE-DFCC-9254-EB34EA715A04}"/>
          </ac:picMkLst>
        </pc:picChg>
        <pc:picChg chg="del">
          <ac:chgData name="Kevin Holman" userId="b31537cf-2b1a-4bcc-a024-ed8290666655" providerId="ADAL" clId="{EB79841D-0F98-467B-8356-2EAD66C8B09C}" dt="2023-10-19T11:17:41.011" v="1872" actId="478"/>
          <ac:picMkLst>
            <pc:docMk/>
            <pc:sldMk cId="3962835054" sldId="1532"/>
            <ac:picMk id="4" creationId="{87760E84-4ECF-5A97-59A1-F04BDEEB2085}"/>
          </ac:picMkLst>
        </pc:picChg>
        <pc:picChg chg="del">
          <ac:chgData name="Kevin Holman" userId="b31537cf-2b1a-4bcc-a024-ed8290666655" providerId="ADAL" clId="{EB79841D-0F98-467B-8356-2EAD66C8B09C}" dt="2023-10-19T11:17:42.242" v="1874" actId="478"/>
          <ac:picMkLst>
            <pc:docMk/>
            <pc:sldMk cId="3962835054" sldId="1532"/>
            <ac:picMk id="5" creationId="{2A1F14DD-BB2F-0F5C-B15B-B9EC896B3625}"/>
          </ac:picMkLst>
        </pc:picChg>
        <pc:picChg chg="add mod">
          <ac:chgData name="Kevin Holman" userId="b31537cf-2b1a-4bcc-a024-ed8290666655" providerId="ADAL" clId="{EB79841D-0F98-467B-8356-2EAD66C8B09C}" dt="2023-10-19T11:20:26.032" v="1934" actId="1076"/>
          <ac:picMkLst>
            <pc:docMk/>
            <pc:sldMk cId="3962835054" sldId="1532"/>
            <ac:picMk id="8" creationId="{DC12E4D5-C454-906D-DF87-B0FAD2F0D720}"/>
          </ac:picMkLst>
        </pc:picChg>
      </pc:sldChg>
      <pc:sldChg chg="addSp delSp modSp add mod">
        <pc:chgData name="Kevin Holman" userId="b31537cf-2b1a-4bcc-a024-ed8290666655" providerId="ADAL" clId="{EB79841D-0F98-467B-8356-2EAD66C8B09C}" dt="2023-10-19T11:23:19.356" v="2053" actId="1076"/>
        <pc:sldMkLst>
          <pc:docMk/>
          <pc:sldMk cId="1752825792" sldId="1533"/>
        </pc:sldMkLst>
        <pc:spChg chg="mod">
          <ac:chgData name="Kevin Holman" userId="b31537cf-2b1a-4bcc-a024-ed8290666655" providerId="ADAL" clId="{EB79841D-0F98-467B-8356-2EAD66C8B09C}" dt="2023-10-19T11:21:34.566" v="1974" actId="14100"/>
          <ac:spMkLst>
            <pc:docMk/>
            <pc:sldMk cId="1752825792" sldId="1533"/>
            <ac:spMk id="7" creationId="{9A16350F-7CEE-43E5-8D82-E2FD41A23A0A}"/>
          </ac:spMkLst>
        </pc:spChg>
        <pc:spChg chg="add mod">
          <ac:chgData name="Kevin Holman" userId="b31537cf-2b1a-4bcc-a024-ed8290666655" providerId="ADAL" clId="{EB79841D-0F98-467B-8356-2EAD66C8B09C}" dt="2023-10-19T11:23:19.356" v="2053" actId="1076"/>
          <ac:spMkLst>
            <pc:docMk/>
            <pc:sldMk cId="1752825792" sldId="1533"/>
            <ac:spMk id="8" creationId="{1AFC77B8-C907-F0BE-A35A-185995D5E361}"/>
          </ac:spMkLst>
        </pc:spChg>
        <pc:spChg chg="mod">
          <ac:chgData name="Kevin Holman" userId="b31537cf-2b1a-4bcc-a024-ed8290666655" providerId="ADAL" clId="{EB79841D-0F98-467B-8356-2EAD66C8B09C}" dt="2023-10-19T11:22:47.761" v="2052" actId="6549"/>
          <ac:spMkLst>
            <pc:docMk/>
            <pc:sldMk cId="1752825792" sldId="1533"/>
            <ac:spMk id="11" creationId="{2FFA6936-4EAD-04FF-13CC-FD481F304A57}"/>
          </ac:spMkLst>
        </pc:spChg>
        <pc:picChg chg="del">
          <ac:chgData name="Kevin Holman" userId="b31537cf-2b1a-4bcc-a024-ed8290666655" providerId="ADAL" clId="{EB79841D-0F98-467B-8356-2EAD66C8B09C}" dt="2023-10-19T11:22:00.148" v="1979" actId="478"/>
          <ac:picMkLst>
            <pc:docMk/>
            <pc:sldMk cId="1752825792" sldId="1533"/>
            <ac:picMk id="2" creationId="{DA80F8E8-84AE-DFCC-9254-EB34EA715A04}"/>
          </ac:picMkLst>
        </pc:picChg>
        <pc:picChg chg="del">
          <ac:chgData name="Kevin Holman" userId="b31537cf-2b1a-4bcc-a024-ed8290666655" providerId="ADAL" clId="{EB79841D-0F98-467B-8356-2EAD66C8B09C}" dt="2023-10-19T11:21:59.597" v="1978" actId="478"/>
          <ac:picMkLst>
            <pc:docMk/>
            <pc:sldMk cId="1752825792" sldId="1533"/>
            <ac:picMk id="4" creationId="{87760E84-4ECF-5A97-59A1-F04BDEEB2085}"/>
          </ac:picMkLst>
        </pc:picChg>
        <pc:picChg chg="del">
          <ac:chgData name="Kevin Holman" userId="b31537cf-2b1a-4bcc-a024-ed8290666655" providerId="ADAL" clId="{EB79841D-0F98-467B-8356-2EAD66C8B09C}" dt="2023-10-19T11:22:00.738" v="1980" actId="478"/>
          <ac:picMkLst>
            <pc:docMk/>
            <pc:sldMk cId="1752825792" sldId="1533"/>
            <ac:picMk id="5" creationId="{2A1F14DD-BB2F-0F5C-B15B-B9EC896B3625}"/>
          </ac:picMkLst>
        </pc:picChg>
        <pc:picChg chg="add mod">
          <ac:chgData name="Kevin Holman" userId="b31537cf-2b1a-4bcc-a024-ed8290666655" providerId="ADAL" clId="{EB79841D-0F98-467B-8356-2EAD66C8B09C}" dt="2023-10-19T11:22:10.067" v="1982" actId="1076"/>
          <ac:picMkLst>
            <pc:docMk/>
            <pc:sldMk cId="1752825792" sldId="1533"/>
            <ac:picMk id="6146" creationId="{5E208BF5-F5F6-5CCA-E3C3-EDB5D1935572}"/>
          </ac:picMkLst>
        </pc:picChg>
      </pc:sldChg>
      <pc:sldChg chg="addSp delSp modSp add mod">
        <pc:chgData name="Kevin Holman" userId="b31537cf-2b1a-4bcc-a024-ed8290666655" providerId="ADAL" clId="{EB79841D-0F98-467B-8356-2EAD66C8B09C}" dt="2023-10-19T11:54:11.401" v="2533" actId="6549"/>
        <pc:sldMkLst>
          <pc:docMk/>
          <pc:sldMk cId="3151528183" sldId="1534"/>
        </pc:sldMkLst>
        <pc:spChg chg="mod">
          <ac:chgData name="Kevin Holman" userId="b31537cf-2b1a-4bcc-a024-ed8290666655" providerId="ADAL" clId="{EB79841D-0F98-467B-8356-2EAD66C8B09C}" dt="2023-10-19T11:54:07.017" v="2532" actId="20577"/>
          <ac:spMkLst>
            <pc:docMk/>
            <pc:sldMk cId="3151528183" sldId="1534"/>
            <ac:spMk id="7" creationId="{9A16350F-7CEE-43E5-8D82-E2FD41A23A0A}"/>
          </ac:spMkLst>
        </pc:spChg>
        <pc:spChg chg="mod">
          <ac:chgData name="Kevin Holman" userId="b31537cf-2b1a-4bcc-a024-ed8290666655" providerId="ADAL" clId="{EB79841D-0F98-467B-8356-2EAD66C8B09C}" dt="2023-10-19T11:26:49.428" v="2229" actId="207"/>
          <ac:spMkLst>
            <pc:docMk/>
            <pc:sldMk cId="3151528183" sldId="1534"/>
            <ac:spMk id="8" creationId="{1AFC77B8-C907-F0BE-A35A-185995D5E361}"/>
          </ac:spMkLst>
        </pc:spChg>
        <pc:spChg chg="mod">
          <ac:chgData name="Kevin Holman" userId="b31537cf-2b1a-4bcc-a024-ed8290666655" providerId="ADAL" clId="{EB79841D-0F98-467B-8356-2EAD66C8B09C}" dt="2023-10-19T11:54:11.401" v="2533" actId="6549"/>
          <ac:spMkLst>
            <pc:docMk/>
            <pc:sldMk cId="3151528183" sldId="1534"/>
            <ac:spMk id="11" creationId="{2FFA6936-4EAD-04FF-13CC-FD481F304A57}"/>
          </ac:spMkLst>
        </pc:spChg>
        <pc:picChg chg="del">
          <ac:chgData name="Kevin Holman" userId="b31537cf-2b1a-4bcc-a024-ed8290666655" providerId="ADAL" clId="{EB79841D-0F98-467B-8356-2EAD66C8B09C}" dt="2023-10-19T11:24:29.207" v="2160" actId="478"/>
          <ac:picMkLst>
            <pc:docMk/>
            <pc:sldMk cId="3151528183" sldId="1534"/>
            <ac:picMk id="6146" creationId="{5E208BF5-F5F6-5CCA-E3C3-EDB5D1935572}"/>
          </ac:picMkLst>
        </pc:picChg>
        <pc:picChg chg="add del mod">
          <ac:chgData name="Kevin Holman" userId="b31537cf-2b1a-4bcc-a024-ed8290666655" providerId="ADAL" clId="{EB79841D-0F98-467B-8356-2EAD66C8B09C}" dt="2023-10-19T11:25:21.346" v="2164" actId="478"/>
          <ac:picMkLst>
            <pc:docMk/>
            <pc:sldMk cId="3151528183" sldId="1534"/>
            <ac:picMk id="7170" creationId="{AE4E4CC7-AF4C-E9F9-9EE5-90DF394222F4}"/>
          </ac:picMkLst>
        </pc:picChg>
        <pc:picChg chg="add mod">
          <ac:chgData name="Kevin Holman" userId="b31537cf-2b1a-4bcc-a024-ed8290666655" providerId="ADAL" clId="{EB79841D-0F98-467B-8356-2EAD66C8B09C}" dt="2023-10-19T11:25:32.510" v="2167" actId="14100"/>
          <ac:picMkLst>
            <pc:docMk/>
            <pc:sldMk cId="3151528183" sldId="1534"/>
            <ac:picMk id="7172" creationId="{414F4A3A-4C81-0204-F872-D3301818FBAE}"/>
          </ac:picMkLst>
        </pc:picChg>
      </pc:sldChg>
      <pc:sldChg chg="delSp modSp add mod">
        <pc:chgData name="Kevin Holman" userId="b31537cf-2b1a-4bcc-a024-ed8290666655" providerId="ADAL" clId="{EB79841D-0F98-467B-8356-2EAD66C8B09C}" dt="2023-10-19T11:53:47.178" v="2520" actId="20577"/>
        <pc:sldMkLst>
          <pc:docMk/>
          <pc:sldMk cId="3900404627" sldId="1535"/>
        </pc:sldMkLst>
        <pc:spChg chg="mod">
          <ac:chgData name="Kevin Holman" userId="b31537cf-2b1a-4bcc-a024-ed8290666655" providerId="ADAL" clId="{EB79841D-0F98-467B-8356-2EAD66C8B09C}" dt="2023-10-19T11:50:57.595" v="2271" actId="20577"/>
          <ac:spMkLst>
            <pc:docMk/>
            <pc:sldMk cId="3900404627" sldId="1535"/>
            <ac:spMk id="7" creationId="{9A16350F-7CEE-43E5-8D82-E2FD41A23A0A}"/>
          </ac:spMkLst>
        </pc:spChg>
        <pc:spChg chg="mod">
          <ac:chgData name="Kevin Holman" userId="b31537cf-2b1a-4bcc-a024-ed8290666655" providerId="ADAL" clId="{EB79841D-0F98-467B-8356-2EAD66C8B09C}" dt="2023-10-19T11:53:23.167" v="2468" actId="207"/>
          <ac:spMkLst>
            <pc:docMk/>
            <pc:sldMk cId="3900404627" sldId="1535"/>
            <ac:spMk id="8" creationId="{1AFC77B8-C907-F0BE-A35A-185995D5E361}"/>
          </ac:spMkLst>
        </pc:spChg>
        <pc:spChg chg="mod">
          <ac:chgData name="Kevin Holman" userId="b31537cf-2b1a-4bcc-a024-ed8290666655" providerId="ADAL" clId="{EB79841D-0F98-467B-8356-2EAD66C8B09C}" dt="2023-10-19T11:53:47.178" v="2520" actId="20577"/>
          <ac:spMkLst>
            <pc:docMk/>
            <pc:sldMk cId="3900404627" sldId="1535"/>
            <ac:spMk id="11" creationId="{2FFA6936-4EAD-04FF-13CC-FD481F304A57}"/>
          </ac:spMkLst>
        </pc:spChg>
        <pc:picChg chg="del">
          <ac:chgData name="Kevin Holman" userId="b31537cf-2b1a-4bcc-a024-ed8290666655" providerId="ADAL" clId="{EB79841D-0F98-467B-8356-2EAD66C8B09C}" dt="2023-10-19T11:51:25.536" v="2343" actId="478"/>
          <ac:picMkLst>
            <pc:docMk/>
            <pc:sldMk cId="3900404627" sldId="1535"/>
            <ac:picMk id="7172" creationId="{414F4A3A-4C81-0204-F872-D3301818FBAE}"/>
          </ac:picMkLst>
        </pc:picChg>
      </pc:sldChg>
      <pc:sldChg chg="addSp delSp modSp add mod">
        <pc:chgData name="Kevin Holman" userId="b31537cf-2b1a-4bcc-a024-ed8290666655" providerId="ADAL" clId="{EB79841D-0F98-467B-8356-2EAD66C8B09C}" dt="2023-10-19T15:14:27.835" v="3409" actId="1076"/>
        <pc:sldMkLst>
          <pc:docMk/>
          <pc:sldMk cId="335558824" sldId="1536"/>
        </pc:sldMkLst>
        <pc:spChg chg="mod">
          <ac:chgData name="Kevin Holman" userId="b31537cf-2b1a-4bcc-a024-ed8290666655" providerId="ADAL" clId="{EB79841D-0F98-467B-8356-2EAD66C8B09C}" dt="2023-10-19T15:12:24.220" v="3118" actId="6549"/>
          <ac:spMkLst>
            <pc:docMk/>
            <pc:sldMk cId="335558824" sldId="1536"/>
            <ac:spMk id="7" creationId="{9A16350F-7CEE-43E5-8D82-E2FD41A23A0A}"/>
          </ac:spMkLst>
        </pc:spChg>
        <pc:spChg chg="del">
          <ac:chgData name="Kevin Holman" userId="b31537cf-2b1a-4bcc-a024-ed8290666655" providerId="ADAL" clId="{EB79841D-0F98-467B-8356-2EAD66C8B09C}" dt="2023-10-19T11:58:33.242" v="2733" actId="478"/>
          <ac:spMkLst>
            <pc:docMk/>
            <pc:sldMk cId="335558824" sldId="1536"/>
            <ac:spMk id="8" creationId="{1AFC77B8-C907-F0BE-A35A-185995D5E361}"/>
          </ac:spMkLst>
        </pc:spChg>
        <pc:spChg chg="mod">
          <ac:chgData name="Kevin Holman" userId="b31537cf-2b1a-4bcc-a024-ed8290666655" providerId="ADAL" clId="{EB79841D-0F98-467B-8356-2EAD66C8B09C}" dt="2023-10-19T15:14:20.269" v="3408" actId="403"/>
          <ac:spMkLst>
            <pc:docMk/>
            <pc:sldMk cId="335558824" sldId="1536"/>
            <ac:spMk id="11" creationId="{2FFA6936-4EAD-04FF-13CC-FD481F304A57}"/>
          </ac:spMkLst>
        </pc:spChg>
        <pc:picChg chg="add mod">
          <ac:chgData name="Kevin Holman" userId="b31537cf-2b1a-4bcc-a024-ed8290666655" providerId="ADAL" clId="{EB79841D-0F98-467B-8356-2EAD66C8B09C}" dt="2023-10-19T15:14:27.835" v="3409" actId="1076"/>
          <ac:picMkLst>
            <pc:docMk/>
            <pc:sldMk cId="335558824" sldId="1536"/>
            <ac:picMk id="3" creationId="{1DBA8C2D-110B-8D28-6A2A-852C7FD776AD}"/>
          </ac:picMkLst>
        </pc:picChg>
      </pc:sldChg>
      <pc:sldChg chg="modSp add mod">
        <pc:chgData name="Kevin Holman" userId="b31537cf-2b1a-4bcc-a024-ed8290666655" providerId="ADAL" clId="{EB79841D-0F98-467B-8356-2EAD66C8B09C}" dt="2023-10-19T12:10:11.927" v="2976" actId="20577"/>
        <pc:sldMkLst>
          <pc:docMk/>
          <pc:sldMk cId="3908460329" sldId="1537"/>
        </pc:sldMkLst>
        <pc:spChg chg="mod">
          <ac:chgData name="Kevin Holman" userId="b31537cf-2b1a-4bcc-a024-ed8290666655" providerId="ADAL" clId="{EB79841D-0F98-467B-8356-2EAD66C8B09C}" dt="2023-10-19T12:10:11.927" v="2976" actId="20577"/>
          <ac:spMkLst>
            <pc:docMk/>
            <pc:sldMk cId="3908460329" sldId="1537"/>
            <ac:spMk id="11" creationId="{2FFA6936-4EAD-04FF-13CC-FD481F304A57}"/>
          </ac:spMkLst>
        </pc:spChg>
      </pc:sldChg>
      <pc:sldChg chg="modSp add mod">
        <pc:chgData name="Kevin Holman" userId="b31537cf-2b1a-4bcc-a024-ed8290666655" providerId="ADAL" clId="{EB79841D-0F98-467B-8356-2EAD66C8B09C}" dt="2023-10-19T12:40:52.633" v="3060" actId="1076"/>
        <pc:sldMkLst>
          <pc:docMk/>
          <pc:sldMk cId="3347640842" sldId="1538"/>
        </pc:sldMkLst>
        <pc:spChg chg="mod">
          <ac:chgData name="Kevin Holman" userId="b31537cf-2b1a-4bcc-a024-ed8290666655" providerId="ADAL" clId="{EB79841D-0F98-467B-8356-2EAD66C8B09C}" dt="2023-10-19T12:40:52.633" v="3060" actId="1076"/>
          <ac:spMkLst>
            <pc:docMk/>
            <pc:sldMk cId="3347640842" sldId="1538"/>
            <ac:spMk id="6" creationId="{C6FC4F6C-46BB-4AE1-A0CF-5AC08F68DCA5}"/>
          </ac:spMkLst>
        </pc:spChg>
        <pc:spChg chg="mod">
          <ac:chgData name="Kevin Holman" userId="b31537cf-2b1a-4bcc-a024-ed8290666655" providerId="ADAL" clId="{EB79841D-0F98-467B-8356-2EAD66C8B09C}" dt="2023-10-19T12:05:11.758" v="2921" actId="6549"/>
          <ac:spMkLst>
            <pc:docMk/>
            <pc:sldMk cId="3347640842" sldId="1538"/>
            <ac:spMk id="11" creationId="{2FFA6936-4EAD-04FF-13CC-FD481F304A57}"/>
          </ac:spMkLst>
        </pc:spChg>
      </pc:sldChg>
      <pc:sldChg chg="modSp add mod">
        <pc:chgData name="Kevin Holman" userId="b31537cf-2b1a-4bcc-a024-ed8290666655" providerId="ADAL" clId="{EB79841D-0F98-467B-8356-2EAD66C8B09C}" dt="2023-10-19T15:20:57.578" v="3493" actId="20577"/>
        <pc:sldMkLst>
          <pc:docMk/>
          <pc:sldMk cId="2843152952" sldId="1539"/>
        </pc:sldMkLst>
        <pc:spChg chg="mod">
          <ac:chgData name="Kevin Holman" userId="b31537cf-2b1a-4bcc-a024-ed8290666655" providerId="ADAL" clId="{EB79841D-0F98-467B-8356-2EAD66C8B09C}" dt="2023-10-19T15:20:57.578" v="3493" actId="20577"/>
          <ac:spMkLst>
            <pc:docMk/>
            <pc:sldMk cId="2843152952" sldId="1539"/>
            <ac:spMk id="11" creationId="{2FFA6936-4EAD-04FF-13CC-FD481F304A57}"/>
          </ac:spMkLst>
        </pc:spChg>
      </pc:sldChg>
      <pc:sldChg chg="add">
        <pc:chgData name="Kevin Holman" userId="b31537cf-2b1a-4bcc-a024-ed8290666655" providerId="ADAL" clId="{EB79841D-0F98-467B-8356-2EAD66C8B09C}" dt="2023-10-19T15:12:14.610" v="3084" actId="2890"/>
        <pc:sldMkLst>
          <pc:docMk/>
          <pc:sldMk cId="827967398" sldId="1540"/>
        </pc:sldMkLst>
      </pc:sldChg>
      <pc:sldMasterChg chg="addSp">
        <pc:chgData name="Kevin Holman" userId="b31537cf-2b1a-4bcc-a024-ed8290666655" providerId="ADAL" clId="{EB79841D-0F98-467B-8356-2EAD66C8B09C}" dt="2023-10-19T10:18:49.242" v="6"/>
        <pc:sldMasterMkLst>
          <pc:docMk/>
          <pc:sldMasterMk cId="4166513462" sldId="2147483723"/>
        </pc:sldMasterMkLst>
        <pc:picChg chg="add">
          <ac:chgData name="Kevin Holman" userId="b31537cf-2b1a-4bcc-a024-ed8290666655" providerId="ADAL" clId="{EB79841D-0F98-467B-8356-2EAD66C8B09C}" dt="2023-10-19T10:18:49.242" v="6"/>
          <ac:picMkLst>
            <pc:docMk/>
            <pc:sldMasterMk cId="4166513462" sldId="2147483723"/>
            <ac:picMk id="11" creationId="{F8D5D5FE-BEEB-08C1-1CC0-D8BB0AE787FE}"/>
          </ac:picMkLst>
        </pc:picChg>
      </pc:sldMasterChg>
      <pc:sldMasterChg chg="addSp">
        <pc:chgData name="Kevin Holman" userId="b31537cf-2b1a-4bcc-a024-ed8290666655" providerId="ADAL" clId="{EB79841D-0F98-467B-8356-2EAD66C8B09C}" dt="2023-10-19T10:18:51.843" v="7"/>
        <pc:sldMasterMkLst>
          <pc:docMk/>
          <pc:sldMasterMk cId="3629993450" sldId="2147483741"/>
        </pc:sldMasterMkLst>
        <pc:picChg chg="add">
          <ac:chgData name="Kevin Holman" userId="b31537cf-2b1a-4bcc-a024-ed8290666655" providerId="ADAL" clId="{EB79841D-0F98-467B-8356-2EAD66C8B09C}" dt="2023-10-19T10:18:51.843" v="7"/>
          <ac:picMkLst>
            <pc:docMk/>
            <pc:sldMasterMk cId="3629993450" sldId="2147483741"/>
            <ac:picMk id="11" creationId="{7FB71A6A-0731-5F2A-B672-B75EFD2702F2}"/>
          </ac:picMkLst>
        </pc:picChg>
      </pc:sldMasterChg>
      <pc:sldMasterChg chg="addSp">
        <pc:chgData name="Kevin Holman" userId="b31537cf-2b1a-4bcc-a024-ed8290666655" providerId="ADAL" clId="{EB79841D-0F98-467B-8356-2EAD66C8B09C}" dt="2023-10-19T10:18:54.721" v="8"/>
        <pc:sldMasterMkLst>
          <pc:docMk/>
          <pc:sldMasterMk cId="3633585767" sldId="2147483759"/>
        </pc:sldMasterMkLst>
        <pc:picChg chg="add">
          <ac:chgData name="Kevin Holman" userId="b31537cf-2b1a-4bcc-a024-ed8290666655" providerId="ADAL" clId="{EB79841D-0F98-467B-8356-2EAD66C8B09C}" dt="2023-10-19T10:18:54.721" v="8"/>
          <ac:picMkLst>
            <pc:docMk/>
            <pc:sldMasterMk cId="3633585767" sldId="2147483759"/>
            <ac:picMk id="11" creationId="{AF8CE8E9-D834-13D1-CD49-A12CFED513D1}"/>
          </ac:picMkLst>
        </pc:picChg>
      </pc:sldMasterChg>
      <pc:sldMasterChg chg="addSp">
        <pc:chgData name="Kevin Holman" userId="b31537cf-2b1a-4bcc-a024-ed8290666655" providerId="ADAL" clId="{EB79841D-0F98-467B-8356-2EAD66C8B09C}" dt="2023-10-19T10:19:03.943" v="9"/>
        <pc:sldMasterMkLst>
          <pc:docMk/>
          <pc:sldMasterMk cId="1246372594" sldId="2147483777"/>
        </pc:sldMasterMkLst>
        <pc:picChg chg="add">
          <ac:chgData name="Kevin Holman" userId="b31537cf-2b1a-4bcc-a024-ed8290666655" providerId="ADAL" clId="{EB79841D-0F98-467B-8356-2EAD66C8B09C}" dt="2023-10-19T10:19:03.943" v="9"/>
          <ac:picMkLst>
            <pc:docMk/>
            <pc:sldMasterMk cId="1246372594" sldId="2147483777"/>
            <ac:picMk id="11" creationId="{E1760AF0-3AF2-5768-400A-ED6F4C71BEA8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C965F-F09F-4743-832F-604E7574F035}" type="datetimeFigureOut">
              <a:rPr lang="en-CA" smtClean="0"/>
              <a:t>2023-10-19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169F-2F40-48C7-BCA2-5C757C7F96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056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169F-2F40-48C7-BCA2-5C757C7F96B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042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739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501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23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40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707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098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273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457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409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169F-2F40-48C7-BCA2-5C757C7F96B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428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112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078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691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733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645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169F-2F40-48C7-BCA2-5C757C7F96B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58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169F-2F40-48C7-BCA2-5C757C7F96B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66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84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50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59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23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03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03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7B144-8BEB-F146-A10B-0E2B5F90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AF64B-1952-154E-B8E5-CB4F74C78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1F2C5-FBB7-4C49-9855-E3704E5F2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C93D7-DE1F-341A-C3BB-9672991B637A}"/>
              </a:ext>
            </a:extLst>
          </p:cNvPr>
          <p:cNvSpPr txBox="1"/>
          <p:nvPr userDrawn="1"/>
        </p:nvSpPr>
        <p:spPr>
          <a:xfrm>
            <a:off x="8463280" y="5770880"/>
            <a:ext cx="318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MP University</a:t>
            </a:r>
            <a:endParaRPr lang="en-C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28DF-9CF2-4748-9203-55230F08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1EBC1-E67B-A642-8ADF-E61D9EF60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B406A-56EA-7442-B826-62D709B92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5AC110-5F6C-E54E-ABAA-EF91C15DB17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C8752-3CDD-8B4B-B963-B1516659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C3EEF-7924-EA44-A38E-4A897A11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009BA-1A30-DF46-AADF-13C6432117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B632A1-F576-EB67-6558-2389E282FA61}"/>
              </a:ext>
            </a:extLst>
          </p:cNvPr>
          <p:cNvSpPr txBox="1"/>
          <p:nvPr userDrawn="1"/>
        </p:nvSpPr>
        <p:spPr>
          <a:xfrm>
            <a:off x="8463280" y="5770880"/>
            <a:ext cx="318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MP University</a:t>
            </a:r>
            <a:endParaRPr lang="en-C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24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02F127-9384-4447-8271-276C84914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B286C-8196-DA4F-9986-57E204BBA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DA7E0-5DCD-B44E-8F99-A009ABA0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5AC110-5F6C-E54E-ABAA-EF91C15DB17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15BFB-4297-B84E-9C6A-F67659B8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ACED-7F19-774E-9AA6-94489FB3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009BA-1A30-DF46-AADF-13C6432117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8BB11-7D1E-2451-CC0D-4285800B8860}"/>
              </a:ext>
            </a:extLst>
          </p:cNvPr>
          <p:cNvSpPr txBox="1"/>
          <p:nvPr userDrawn="1"/>
        </p:nvSpPr>
        <p:spPr>
          <a:xfrm>
            <a:off x="8463280" y="5770880"/>
            <a:ext cx="318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MP University</a:t>
            </a:r>
            <a:endParaRPr lang="en-C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6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C308-20E4-234C-AE50-64B87F2389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717" y="3911599"/>
            <a:ext cx="9144000" cy="992265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D267B-24CF-3D4F-BDD5-D324C9E246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717" y="5363931"/>
            <a:ext cx="10452410" cy="9922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3249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A139-0665-B047-988D-5A2C5CC0D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98BB4-10CE-D540-A55D-5ECA69D22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741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ABD3-25CC-414F-9D62-A8195F50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B2642-5230-6A4C-8135-1663386A7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972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63A2-40D0-934B-AFF6-C2E7BDA3C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80B53-1B06-DB4B-8947-BD11B18EC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2EBAF-32F8-6144-BCC1-F3E42D12C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320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4DDA6-929F-4042-A815-7F4139C5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003FE-6A16-E04A-81BD-21923286F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3CB1D-EB1F-AD45-B457-9E65B4E1C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2E991-1A11-7C41-A959-FEB224994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BB674-87BF-FD41-9DC4-078F02713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924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D552B-E66B-D94A-BD0C-387BEC90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3690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76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C308-20E4-234C-AE50-64B87F2389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717" y="3911599"/>
            <a:ext cx="9144000" cy="992265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D267B-24CF-3D4F-BDD5-D324C9E246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717" y="5363931"/>
            <a:ext cx="10452410" cy="9922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0904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CD73-27D6-F649-B101-2CD87829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CE74B-5C48-F64D-B5AD-09D2C0B3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1E549-7C25-D342-A04D-790E27C6F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931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5FCA-8BF9-EB40-B1AA-B5AE1000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B51F64-894D-0A4F-B9D0-2CE7087C8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60D23-A1EB-C849-B0BF-32A9BD53B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491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00A0-B674-B745-9564-08D28587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DBD9B-01B9-D243-955A-A3752CAED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500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2D974-753B-7944-8F5F-A8EBC29C6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B98C7-690E-1F48-ACED-FF49C5280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382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8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BC00-D87B-B64C-A15F-9EDD1AE8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A9036-408D-4743-8B7F-F548F2CEE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11909-CEE3-B120-A0A9-B2517171218F}"/>
              </a:ext>
            </a:extLst>
          </p:cNvPr>
          <p:cNvSpPr txBox="1"/>
          <p:nvPr userDrawn="1"/>
        </p:nvSpPr>
        <p:spPr>
          <a:xfrm>
            <a:off x="8463280" y="5770880"/>
            <a:ext cx="318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MP University</a:t>
            </a:r>
            <a:endParaRPr lang="en-C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1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42C0-28DF-E642-8BBD-B12B8BBD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2B661-1B94-BF4E-A45C-71A5166A6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D6544-84C5-9378-654E-DFCF433E0A8A}"/>
              </a:ext>
            </a:extLst>
          </p:cNvPr>
          <p:cNvSpPr txBox="1"/>
          <p:nvPr userDrawn="1"/>
        </p:nvSpPr>
        <p:spPr>
          <a:xfrm>
            <a:off x="8463280" y="5770880"/>
            <a:ext cx="318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MP University</a:t>
            </a:r>
            <a:endParaRPr lang="en-C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8D40-D6ED-0742-B097-7EDEE65F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CA7A6-F7ED-9649-9A52-5D7045EAF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02807-99EB-814B-B459-EDC546CD6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9BBA2-5FEA-878D-E52D-BA6DB05C5423}"/>
              </a:ext>
            </a:extLst>
          </p:cNvPr>
          <p:cNvSpPr txBox="1"/>
          <p:nvPr userDrawn="1"/>
        </p:nvSpPr>
        <p:spPr>
          <a:xfrm>
            <a:off x="8463280" y="5770880"/>
            <a:ext cx="318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MP University</a:t>
            </a:r>
            <a:endParaRPr lang="en-C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1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ADD2F-6D17-954E-869D-74C2A651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94972-22BD-1E46-9FB8-4ECDFB71F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27550-857B-6F43-8A66-A1D1FA160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D0895-EFF8-EF46-A0FA-7ABF95D7B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A1722-F26D-8943-B65C-F3CACAB4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2B4F0-EE49-93BB-178A-F12FBE89BB5B}"/>
              </a:ext>
            </a:extLst>
          </p:cNvPr>
          <p:cNvSpPr txBox="1"/>
          <p:nvPr userDrawn="1"/>
        </p:nvSpPr>
        <p:spPr>
          <a:xfrm>
            <a:off x="8463280" y="5770880"/>
            <a:ext cx="318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MP University</a:t>
            </a:r>
            <a:endParaRPr lang="en-C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3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4C7E-4A74-6B46-951A-D4CE35D0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24161-693D-ADF7-FC16-D45522A49A62}"/>
              </a:ext>
            </a:extLst>
          </p:cNvPr>
          <p:cNvSpPr txBox="1"/>
          <p:nvPr userDrawn="1"/>
        </p:nvSpPr>
        <p:spPr>
          <a:xfrm>
            <a:off x="8463280" y="5770880"/>
            <a:ext cx="318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MP University</a:t>
            </a:r>
            <a:endParaRPr lang="en-C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1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DF21CE-82A1-33FC-8E42-8EED2176C423}"/>
              </a:ext>
            </a:extLst>
          </p:cNvPr>
          <p:cNvSpPr txBox="1"/>
          <p:nvPr userDrawn="1"/>
        </p:nvSpPr>
        <p:spPr>
          <a:xfrm>
            <a:off x="8463280" y="5770880"/>
            <a:ext cx="318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MP University</a:t>
            </a:r>
            <a:endParaRPr lang="en-C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8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72DC-2C79-2D47-8B55-16FF0CE7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206E5-F602-FD4A-9A36-95069AE4C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8DAC8-24BD-DE48-BAD4-145688AB0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320C3-51DA-F9D6-56E9-BEC4F31E2ED4}"/>
              </a:ext>
            </a:extLst>
          </p:cNvPr>
          <p:cNvSpPr txBox="1"/>
          <p:nvPr userDrawn="1"/>
        </p:nvSpPr>
        <p:spPr>
          <a:xfrm>
            <a:off x="8463280" y="5770880"/>
            <a:ext cx="318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MP University</a:t>
            </a:r>
            <a:endParaRPr lang="en-C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0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0DE5F9A4-54C9-7F4D-858C-48EED61962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6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5244029-E7FC-4B4A-9809-2DC33A516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AD124-D488-114C-87D5-6292C8BB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22EF1-9810-1741-B780-7368A831F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A8AB-9EA1-084A-8976-EA6AEE032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21334-4B68-1D4A-AE30-815A6D911B3F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7BCAC-5423-1D4B-B576-EE6546751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296E5-8AA6-7C46-B653-B43243E6C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EC6-E435-5A4A-96AC-01DF4DEA6A0A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F4E72ED-2A4F-9046-80CD-AEAF8ABBBD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9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147BF6-006C-D048-B2F3-F9D175C8471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25E83-4313-374F-BA58-94E81381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D26E7-72FB-AE4C-9B23-1F5294794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D7D16-37A3-F424-0A03-FF0DC7A2A4BE}"/>
              </a:ext>
            </a:extLst>
          </p:cNvPr>
          <p:cNvSpPr txBox="1"/>
          <p:nvPr userDrawn="1"/>
        </p:nvSpPr>
        <p:spPr>
          <a:xfrm>
            <a:off x="8463280" y="5770880"/>
            <a:ext cx="318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MP University</a:t>
            </a:r>
            <a:endParaRPr lang="en-C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3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AD124-D488-114C-87D5-6292C8BB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22EF1-9810-1741-B780-7368A831F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A8AB-9EA1-084A-8976-EA6AEE032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21334-4B68-1D4A-AE30-815A6D911B3F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7BCAC-5423-1D4B-B576-EE6546751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296E5-8AA6-7C46-B653-B43243E6C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EC6-E435-5A4A-96AC-01DF4DEA6A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D41E328-B480-2F41-AC63-06B350D72C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0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A29CF6E-18F8-2048-A51E-A64001DA4D3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BD7D2D-2DD8-8C46-8A1F-79998DC9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E9DE1-B769-5E45-962B-758DDAC66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21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C322B0-8045-0A47-83BB-69C37494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4BAD5-876E-5E4B-A2C2-1E45A4981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9CCF6-63AA-6E40-86C7-7AFC82A34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81CBE-EB98-1048-84CA-F882D86C17E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C8C9C-2872-BE48-BDD5-88CD5411A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FB372-6165-0F4A-8D58-8A7664A3F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2328B-07D0-0A46-AE24-1E2AE33359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C6EFDA28-1F3E-D043-B5DB-70421F50A6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1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evinholman.com/2017/03/08/recommended-registry-tweaks-for-scom-2016-management-server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evinholman.com/2017/03/10/enable-proxy-as-a-default-setting-in-scom-2016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evinholman.com/2017/06/29/dont-forget-to-license-your-scom-2016-deployment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evinholman.com/2016/11/21/understanding-scom-resource-pool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evinholman.com/2009/11/25/tuning-tip-turning-off-some-over-collection-of-event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kevinholman.com/2009/12/21/tuning-tip-do-you-have-monitors-constantly-flip-floppin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evinholman.com/2010/01/05/understanding-and-modifying-data-warehouse-retention-and-groomin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akedrumm.com/blog/scom-dw-grooming-too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ilect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hekevinholman/SCOM.Health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SCOM-DataCollecto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EAz2SO3jG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A picture containing drawing, light, sign&#10;&#10;Description automatically generated">
            <a:extLst>
              <a:ext uri="{FF2B5EF4-FFF2-40B4-BE49-F238E27FC236}">
                <a16:creationId xmlns:a16="http://schemas.microsoft.com/office/drawing/2014/main" id="{E2935905-93F2-4953-B201-C0E75735E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0" y="315526"/>
            <a:ext cx="3728608" cy="12516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717" y="3911599"/>
            <a:ext cx="9144000" cy="992265"/>
          </a:xfrm>
        </p:spPr>
        <p:txBody>
          <a:bodyPr>
            <a:noAutofit/>
          </a:bodyPr>
          <a:lstStyle/>
          <a:p>
            <a:r>
              <a:rPr lang="en-CA" sz="7200" dirty="0"/>
              <a:t>MP UNIVERSITY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392D874-7D30-4626-8F4E-FB49411EC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717" y="5363931"/>
            <a:ext cx="10452410" cy="992264"/>
          </a:xfrm>
        </p:spPr>
        <p:txBody>
          <a:bodyPr>
            <a:normAutofit/>
          </a:bodyPr>
          <a:lstStyle/>
          <a:p>
            <a:r>
              <a:rPr lang="en-CA" sz="3200" dirty="0"/>
              <a:t>THURSDAY OCTOBER 19</a:t>
            </a:r>
          </a:p>
        </p:txBody>
      </p:sp>
      <p:pic>
        <p:nvPicPr>
          <p:cNvPr id="2" name="Picture 1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F446DABF-CFBA-DD70-B988-0D19677CC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71" y="501805"/>
            <a:ext cx="4315097" cy="921273"/>
          </a:xfrm>
          <a:prstGeom prst="rect">
            <a:avLst/>
          </a:prstGeom>
        </p:spPr>
      </p:pic>
      <p:pic>
        <p:nvPicPr>
          <p:cNvPr id="3" name="Bildobjekt 5" descr="En bild som visar text, clipart, vektorgrafik, tecken&#10;&#10;Automatiskt genererad beskrivning">
            <a:extLst>
              <a:ext uri="{FF2B5EF4-FFF2-40B4-BE49-F238E27FC236}">
                <a16:creationId xmlns:a16="http://schemas.microsoft.com/office/drawing/2014/main" id="{46D570B7-7434-5319-7D13-52C52E2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17" y="1920232"/>
            <a:ext cx="3133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46BCF0-E451-AF78-561E-9D77F789AD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88" y="1820392"/>
            <a:ext cx="4164880" cy="9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4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992265"/>
          </a:xfrm>
        </p:spPr>
        <p:txBody>
          <a:bodyPr>
            <a:noAutofit/>
          </a:bodyPr>
          <a:lstStyle/>
          <a:p>
            <a:pPr algn="ctr"/>
            <a:r>
              <a:rPr lang="en-CA" sz="6600" dirty="0"/>
              <a:t>Registry not optimized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Critical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Database reconnect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Scale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DW timeouts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Group Calc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AD200-1849-0AF6-23D4-23AD02E623B5}"/>
              </a:ext>
            </a:extLst>
          </p:cNvPr>
          <p:cNvSpPr txBox="1"/>
          <p:nvPr/>
        </p:nvSpPr>
        <p:spPr>
          <a:xfrm>
            <a:off x="905215" y="6115084"/>
            <a:ext cx="10381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Recommended registry tweaks for SCOM 2016, 2019, and 2022 management servers - Kevin Holman's Blog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FC251-F099-12DD-0AB9-BC9B3C1D0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1" y="2765333"/>
            <a:ext cx="5533333" cy="1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9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992265"/>
          </a:xfrm>
        </p:spPr>
        <p:txBody>
          <a:bodyPr>
            <a:noAutofit/>
          </a:bodyPr>
          <a:lstStyle/>
          <a:p>
            <a:pPr algn="ctr"/>
            <a:r>
              <a:rPr lang="en-CA" sz="5400" dirty="0"/>
              <a:t>Over-permissioned Service Accounts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Risk of compromise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No Domain Admin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No rights on Agents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No Sysadmin to SQL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B41C2-785F-9671-2E1C-571A2366D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687042"/>
            <a:ext cx="5342384" cy="466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2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1009697"/>
          </a:xfrm>
        </p:spPr>
        <p:txBody>
          <a:bodyPr>
            <a:noAutofit/>
          </a:bodyPr>
          <a:lstStyle/>
          <a:p>
            <a:pPr algn="ctr"/>
            <a:r>
              <a:rPr lang="en-CA" sz="5400" dirty="0"/>
              <a:t>SCOM Admins Security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BUILTIN\Administrators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Too many cooks in the kitchen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12E4D5-C454-906D-DF87-B0FAD2F0D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109" y="2667090"/>
            <a:ext cx="5061614" cy="30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35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992265"/>
          </a:xfrm>
        </p:spPr>
        <p:txBody>
          <a:bodyPr>
            <a:noAutofit/>
          </a:bodyPr>
          <a:lstStyle/>
          <a:p>
            <a:pPr algn="ctr"/>
            <a:r>
              <a:rPr lang="en-CA" sz="5400" dirty="0"/>
              <a:t>Event Logs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Left at Default Sizing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MS and GW roles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Too small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Set to 60 – 100 MB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F7605-2038-860F-431D-597915D62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1" y="2002747"/>
            <a:ext cx="3999426" cy="457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48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992265"/>
          </a:xfrm>
        </p:spPr>
        <p:txBody>
          <a:bodyPr>
            <a:noAutofit/>
          </a:bodyPr>
          <a:lstStyle/>
          <a:p>
            <a:pPr algn="ctr"/>
            <a:r>
              <a:rPr lang="en-CA" sz="5400" dirty="0"/>
              <a:t>Agent Proxy Default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Enable this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Avoid MP failure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Noise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Set and forget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A37747-FB0F-0B7A-D60E-00A804A25A7C}"/>
              </a:ext>
            </a:extLst>
          </p:cNvPr>
          <p:cNvSpPr txBox="1"/>
          <p:nvPr/>
        </p:nvSpPr>
        <p:spPr>
          <a:xfrm>
            <a:off x="785813" y="605611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Enable proxy as a default setting in SCOM - Kevin Holman's Blog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337E2CD5-10B4-82B7-805D-58B0AAAFF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17" y="1996440"/>
            <a:ext cx="3781748" cy="35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688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992265"/>
          </a:xfrm>
        </p:spPr>
        <p:txBody>
          <a:bodyPr>
            <a:noAutofit/>
          </a:bodyPr>
          <a:lstStyle/>
          <a:p>
            <a:pPr algn="ctr"/>
            <a:r>
              <a:rPr lang="en-CA" sz="5400" dirty="0"/>
              <a:t>SCOM License Key Not 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Avoid 180-day timeout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A37747-FB0F-0B7A-D60E-00A804A25A7C}"/>
              </a:ext>
            </a:extLst>
          </p:cNvPr>
          <p:cNvSpPr txBox="1"/>
          <p:nvPr/>
        </p:nvSpPr>
        <p:spPr>
          <a:xfrm>
            <a:off x="785812" y="6056114"/>
            <a:ext cx="8152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Don’t forget to License your SCOM 2016 deployments - Kevin Holman's Blog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18B504D0-B2BD-8571-1CF0-9E2D28446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10" y="1907418"/>
            <a:ext cx="3266123" cy="33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32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1548131"/>
          </a:xfrm>
        </p:spPr>
        <p:txBody>
          <a:bodyPr>
            <a:noAutofit/>
          </a:bodyPr>
          <a:lstStyle/>
          <a:p>
            <a:pPr algn="ctr"/>
            <a:r>
              <a:rPr lang="en-CA" sz="5400" dirty="0"/>
              <a:t>Agents Installed on Management Server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HealthService restarts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Memory issues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Often by accident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0F8E8-84AE-DFCC-9254-EB34EA715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974" y="1832610"/>
            <a:ext cx="1886175" cy="28481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760E84-4ECF-5A97-59A1-F04BDEEB2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039" y="3574882"/>
            <a:ext cx="1886175" cy="2848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1F14DD-BB2F-0F5C-B15B-B9EC896B3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548" y="3705286"/>
            <a:ext cx="1886175" cy="28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08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1009697"/>
          </a:xfrm>
        </p:spPr>
        <p:txBody>
          <a:bodyPr>
            <a:noAutofit/>
          </a:bodyPr>
          <a:lstStyle/>
          <a:p>
            <a:pPr algn="ctr"/>
            <a:r>
              <a:rPr lang="en-CA" sz="5400" dirty="0"/>
              <a:t>Resource Pools not Optimized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DR scenarios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Large environments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FC77B8-C907-F0BE-A35A-185995D5E361}"/>
              </a:ext>
            </a:extLst>
          </p:cNvPr>
          <p:cNvSpPr txBox="1"/>
          <p:nvPr/>
        </p:nvSpPr>
        <p:spPr>
          <a:xfrm>
            <a:off x="670560" y="571101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SCOM Resource Pools - Kevin Holman's Blog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5E208BF5-F5F6-5CCA-E3C3-EDB5D1935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08" y="2354580"/>
            <a:ext cx="48482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25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1009697"/>
          </a:xfrm>
        </p:spPr>
        <p:txBody>
          <a:bodyPr>
            <a:noAutofit/>
          </a:bodyPr>
          <a:lstStyle/>
          <a:p>
            <a:pPr algn="ctr"/>
            <a:r>
              <a:rPr lang="en-CA" sz="5400" dirty="0"/>
              <a:t>Noise and Bloat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Alerts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Events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Performance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State Changes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Too many instances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FC77B8-C907-F0BE-A35A-185995D5E361}"/>
              </a:ext>
            </a:extLst>
          </p:cNvPr>
          <p:cNvSpPr txBox="1"/>
          <p:nvPr/>
        </p:nvSpPr>
        <p:spPr>
          <a:xfrm>
            <a:off x="670559" y="5711019"/>
            <a:ext cx="11165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Tuning tip – turning off some over-collection of events - Kevin Holman's Blog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Tuning tip: Do you have monitors constantly “flip flopping” or a lot of old statechange events? - Kevin Holman's Blog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2" name="Picture 4" descr="Time to Clean Up! Kids Songs about Packing Up Toys - Cleaning Motivation -  playlist by Bounce Patrol | Spotify">
            <a:extLst>
              <a:ext uri="{FF2B5EF4-FFF2-40B4-BE49-F238E27FC236}">
                <a16:creationId xmlns:a16="http://schemas.microsoft.com/office/drawing/2014/main" id="{414F4A3A-4C81-0204-F872-D3301818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37" y="1634489"/>
            <a:ext cx="3518263" cy="35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528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1009697"/>
          </a:xfrm>
        </p:spPr>
        <p:txBody>
          <a:bodyPr>
            <a:noAutofit/>
          </a:bodyPr>
          <a:lstStyle/>
          <a:p>
            <a:pPr algn="ctr"/>
            <a:r>
              <a:rPr lang="en-CA" sz="5400" dirty="0"/>
              <a:t>DW Retention not 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Default settings are not right for you!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Set for your SLA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Reduce cost and recovery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FC77B8-C907-F0BE-A35A-185995D5E361}"/>
              </a:ext>
            </a:extLst>
          </p:cNvPr>
          <p:cNvSpPr txBox="1"/>
          <p:nvPr/>
        </p:nvSpPr>
        <p:spPr>
          <a:xfrm>
            <a:off x="670559" y="5711019"/>
            <a:ext cx="11165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and modifying Data Warehouse retention and grooming - Kevin Holman's </a:t>
            </a:r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 Center Operations Manager - Data Warehouse Grooming Tool | Blake Drumm - Technical Blog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0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477A-F91D-494B-9C09-C7C186ADB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Logistics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25481-2439-5349-8DCD-518B340DC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1746" indent="-621746"/>
            <a:r>
              <a:rPr lang="en-US" sz="3200" dirty="0"/>
              <a:t>Problems</a:t>
            </a:r>
            <a:r>
              <a:rPr lang="en-US" sz="3200" dirty="0">
                <a:latin typeface="+mn-lt"/>
              </a:rPr>
              <a:t>?</a:t>
            </a:r>
            <a:r>
              <a:rPr lang="en-US" sz="3200" dirty="0"/>
              <a:t> Email </a:t>
            </a:r>
            <a:r>
              <a:rPr lang="en-US" sz="3200" dirty="0">
                <a:hlinkClick r:id="rId3"/>
              </a:rPr>
              <a:t>info@silect.com</a:t>
            </a:r>
            <a:r>
              <a:rPr lang="en-US" sz="3200" dirty="0"/>
              <a:t> </a:t>
            </a:r>
          </a:p>
          <a:p>
            <a:pPr marL="621746" indent="-621746"/>
            <a:r>
              <a:rPr lang="en-US" sz="3200" dirty="0"/>
              <a:t>We want your questions! Please use the Q&amp;A window to interact with the speaker </a:t>
            </a:r>
          </a:p>
          <a:p>
            <a:pPr marL="621746" indent="-621746"/>
            <a:r>
              <a:rPr lang="en-US" sz="3200" dirty="0"/>
              <a:t>Survey: please complete the survey which will be sent after webinar has finished</a:t>
            </a:r>
          </a:p>
          <a:p>
            <a:pPr marL="621746" indent="-621746"/>
            <a:r>
              <a:rPr lang="en-US" sz="3200" dirty="0"/>
              <a:t>Sessions are being recorded and links will be sent out to everyone who registered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42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1009697"/>
          </a:xfrm>
        </p:spPr>
        <p:txBody>
          <a:bodyPr>
            <a:noAutofit/>
          </a:bodyPr>
          <a:lstStyle/>
          <a:p>
            <a:pPr algn="ctr"/>
            <a:r>
              <a:rPr lang="en-CA" sz="5400" dirty="0"/>
              <a:t>SCOM File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</a:t>
            </a:r>
            <a:r>
              <a:rPr lang="en-US" sz="4000" b="1" i="1" dirty="0">
                <a:solidFill>
                  <a:schemeClr val="bg1"/>
                </a:solidFill>
              </a:rPr>
              <a:t>SINGLE</a:t>
            </a:r>
            <a:r>
              <a:rPr lang="en-US" sz="3200" dirty="0">
                <a:solidFill>
                  <a:schemeClr val="bg1"/>
                </a:solidFill>
              </a:rPr>
              <a:t> location for all your SCOM files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Documentation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Install Media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License Keys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Management Packs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MP Seal Key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Scripts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Tools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Updates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A8C2D-110B-8D28-6A2A-852C7FD7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185" y="1508248"/>
            <a:ext cx="4063999" cy="50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8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1009697"/>
          </a:xfrm>
        </p:spPr>
        <p:txBody>
          <a:bodyPr>
            <a:noAutofit/>
          </a:bodyPr>
          <a:lstStyle/>
          <a:p>
            <a:pPr algn="ctr"/>
            <a:r>
              <a:rPr lang="en-CA" sz="5400" dirty="0"/>
              <a:t>SCOM Health Management pack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Monitors for key health scenarios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DB Sizing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Registry key optimizations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Licensed status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Agent Proxy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DW Retention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Event Log sizing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Agent on 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Resource pool observers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67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1009697"/>
          </a:xfrm>
        </p:spPr>
        <p:txBody>
          <a:bodyPr>
            <a:noAutofit/>
          </a:bodyPr>
          <a:lstStyle/>
          <a:p>
            <a:pPr algn="ctr"/>
            <a:r>
              <a:rPr lang="en-CA" sz="5400" dirty="0"/>
              <a:t>SCOM Health Management pack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662060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Rules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Config File Agent on Agents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HealthService Store Size collection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Tasks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Offline Defrag Health Service Store on Agents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60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308610" y="4710146"/>
            <a:ext cx="4240530" cy="125893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1009697"/>
          </a:xfrm>
        </p:spPr>
        <p:txBody>
          <a:bodyPr>
            <a:noAutofit/>
          </a:bodyPr>
          <a:lstStyle/>
          <a:p>
            <a:pPr algn="ctr"/>
            <a:r>
              <a:rPr lang="en-CA" sz="5400" dirty="0"/>
              <a:t>SCOM Health Management pack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Recovery Tasks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Set all recommended Reg Keys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Fix event log sizes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40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1009697"/>
          </a:xfrm>
        </p:spPr>
        <p:txBody>
          <a:bodyPr>
            <a:noAutofit/>
          </a:bodyPr>
          <a:lstStyle/>
          <a:p>
            <a:pPr algn="ctr"/>
            <a:r>
              <a:rPr lang="en-CA" sz="5400" dirty="0"/>
              <a:t>SCOM Health Management pack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6" y="1832610"/>
            <a:ext cx="111011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Available NOW for download: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https://github.com/thekevinholman/SCOM.Health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5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67DB0DAF-0580-463E-A94D-C4AE43DECEB6}"/>
              </a:ext>
            </a:extLst>
          </p:cNvPr>
          <p:cNvSpPr txBox="1">
            <a:spLocks/>
          </p:cNvSpPr>
          <p:nvPr/>
        </p:nvSpPr>
        <p:spPr>
          <a:xfrm>
            <a:off x="274639" y="295276"/>
            <a:ext cx="11889564" cy="917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CA" dirty="0"/>
              <a:t>MP University Agenda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582D3F24-4F57-40F3-BE9D-E07904BAF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40135"/>
              </p:ext>
            </p:extLst>
          </p:nvPr>
        </p:nvGraphicFramePr>
        <p:xfrm>
          <a:off x="770907" y="1101620"/>
          <a:ext cx="10901140" cy="565050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32510">
                  <a:extLst>
                    <a:ext uri="{9D8B030D-6E8A-4147-A177-3AD203B41FA5}">
                      <a16:colId xmlns:a16="http://schemas.microsoft.com/office/drawing/2014/main" val="1113749147"/>
                    </a:ext>
                  </a:extLst>
                </a:gridCol>
                <a:gridCol w="5621788">
                  <a:extLst>
                    <a:ext uri="{9D8B030D-6E8A-4147-A177-3AD203B41FA5}">
                      <a16:colId xmlns:a16="http://schemas.microsoft.com/office/drawing/2014/main" val="2975688536"/>
                    </a:ext>
                  </a:extLst>
                </a:gridCol>
                <a:gridCol w="3646842">
                  <a:extLst>
                    <a:ext uri="{9D8B030D-6E8A-4147-A177-3AD203B41FA5}">
                      <a16:colId xmlns:a16="http://schemas.microsoft.com/office/drawing/2014/main" val="1226641550"/>
                    </a:ext>
                  </a:extLst>
                </a:gridCol>
              </a:tblGrid>
              <a:tr h="482803">
                <a:tc>
                  <a:txBody>
                    <a:bodyPr/>
                    <a:lstStyle/>
                    <a:p>
                      <a:r>
                        <a:rPr lang="en-CA" sz="2400" dirty="0"/>
                        <a:t>Time (EDT)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Session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481726"/>
                  </a:ext>
                </a:extLst>
              </a:tr>
              <a:tr h="412819">
                <a:tc>
                  <a:txBody>
                    <a:bodyPr/>
                    <a:lstStyle/>
                    <a:p>
                      <a:r>
                        <a:rPr lang="en-CA" sz="1800" dirty="0"/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Introductions &amp; Kick-off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Silect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430881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r>
                        <a:rPr lang="en-CA" sz="1800" dirty="0"/>
                        <a:t>8:10 – 8:55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SCOM Managed Instance GA &amp; Beyond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Ankur Gupta</a:t>
                      </a:r>
                    </a:p>
                    <a:p>
                      <a:r>
                        <a:rPr lang="en-CA" sz="1800" dirty="0"/>
                        <a:t>Microsoft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960118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r>
                        <a:rPr lang="en-CA" sz="1800" dirty="0"/>
                        <a:t>8:55 – 9:35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Management Pack Authoring Tools and Techniques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Mike Sargent</a:t>
                      </a:r>
                    </a:p>
                    <a:p>
                      <a:r>
                        <a:rPr lang="en-CA" sz="1800" dirty="0"/>
                        <a:t>Silect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31532"/>
                  </a:ext>
                </a:extLst>
              </a:tr>
              <a:tr h="402772">
                <a:tc>
                  <a:txBody>
                    <a:bodyPr/>
                    <a:lstStyle/>
                    <a:p>
                      <a:r>
                        <a:rPr lang="en-CA" sz="1800" dirty="0"/>
                        <a:t>9:45 – 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Inside SCOM Managed Instance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Bob Cornelissen</a:t>
                      </a:r>
                    </a:p>
                    <a:p>
                      <a:r>
                        <a:rPr lang="en-CA" sz="1800" dirty="0" err="1"/>
                        <a:t>Topqore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714835"/>
                  </a:ext>
                </a:extLst>
              </a:tr>
              <a:tr h="376646">
                <a:tc>
                  <a:txBody>
                    <a:bodyPr/>
                    <a:lstStyle/>
                    <a:p>
                      <a:r>
                        <a:rPr lang="en-CA" sz="1800" dirty="0"/>
                        <a:t>10:30 – 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Self-Service and Automation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Harold Dyck &amp; Mike Sargent</a:t>
                      </a:r>
                    </a:p>
                    <a:p>
                      <a:r>
                        <a:rPr lang="en-CA" sz="1800" dirty="0"/>
                        <a:t>Silect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246697"/>
                  </a:ext>
                </a:extLst>
              </a:tr>
              <a:tr h="455023">
                <a:tc>
                  <a:txBody>
                    <a:bodyPr/>
                    <a:lstStyle/>
                    <a:p>
                      <a:r>
                        <a:rPr lang="en-CA" sz="1800" dirty="0"/>
                        <a:t>11:10 – 11:55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SCOM Management Pack Development with AI and GitHub Copilot</a:t>
                      </a:r>
                      <a:endParaRPr lang="en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Vincent de Vries, Jonas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Lenntun</a:t>
                      </a:r>
                      <a:endParaRPr lang="en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Opslogix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643240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r>
                        <a:rPr lang="en-US" sz="1800" dirty="0"/>
                        <a:t>11:55 – 12:40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Keeping Your SCOM Deployment Healthy</a:t>
                      </a:r>
                      <a:endParaRPr lang="en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Kevin Holman</a:t>
                      </a:r>
                    </a:p>
                    <a:p>
                      <a:r>
                        <a:rPr lang="en-CA" sz="1800" dirty="0"/>
                        <a:t>Microsoft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13116"/>
                  </a:ext>
                </a:extLst>
              </a:tr>
              <a:tr h="271983">
                <a:tc>
                  <a:txBody>
                    <a:bodyPr/>
                    <a:lstStyle/>
                    <a:p>
                      <a:r>
                        <a:rPr lang="en-US" sz="1800" dirty="0"/>
                        <a:t>12:40 – Close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SCOM Q&amp;A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Holman</a:t>
                      </a:r>
                      <a:endParaRPr lang="en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Cornelissen</a:t>
                      </a:r>
                      <a:endParaRPr lang="en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Mike Sargent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545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91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C8AF-7C35-279C-3AC7-C5389D22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000" b="1" i="0" dirty="0">
                <a:effectLst/>
                <a:latin typeface="Open Sans" panose="020B0606030504020204" pitchFamily="34" charset="0"/>
              </a:rPr>
              <a:t>Keeping SCOM Healthy</a:t>
            </a:r>
            <a:br>
              <a:rPr lang="en-US" sz="4000" b="0" i="0" dirty="0">
                <a:effectLst/>
                <a:latin typeface="Open Sans" panose="020B0606030504020204" pitchFamily="34" charset="0"/>
              </a:rPr>
            </a:b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1E448-681E-3C81-6053-D0C122F67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809" y="2438400"/>
            <a:ext cx="6452113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i="0" dirty="0"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b="1" i="0" dirty="0">
                <a:effectLst/>
                <a:latin typeface="Open Sans" panose="020B0606030504020204" pitchFamily="34" charset="0"/>
              </a:rPr>
              <a:t>Common issues still found in the field</a:t>
            </a:r>
          </a:p>
          <a:p>
            <a:pPr marL="0" indent="0">
              <a:buNone/>
            </a:pPr>
            <a:endParaRPr lang="en-US" sz="2400" b="1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b="1" i="0" dirty="0">
                <a:effectLst/>
                <a:latin typeface="Open Sans" panose="020B0606030504020204" pitchFamily="34" charset="0"/>
              </a:rPr>
              <a:t>Best Practices to avoid them</a:t>
            </a:r>
          </a:p>
          <a:p>
            <a:pPr marL="0" indent="0">
              <a:buNone/>
            </a:pPr>
            <a:endParaRPr lang="en-US" sz="2400" b="1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b="1" i="0" dirty="0">
                <a:effectLst/>
                <a:latin typeface="Open Sans" panose="020B0606030504020204" pitchFamily="34" charset="0"/>
              </a:rPr>
              <a:t>Tools to monitor for them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66D53-5E34-E791-3284-B40F4C4D12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8" r="1424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8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29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992265"/>
          </a:xfrm>
        </p:spPr>
        <p:txBody>
          <a:bodyPr>
            <a:noAutofit/>
          </a:bodyPr>
          <a:lstStyle/>
          <a:p>
            <a:pPr algn="ctr"/>
            <a:r>
              <a:rPr lang="en-CA" sz="7200" dirty="0"/>
              <a:t>SCOM Data Collector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https://aka.ms/SCOM-DataCollector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Collects SQL queries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Event Logs</a:t>
            </a:r>
          </a:p>
          <a:p>
            <a:r>
              <a:rPr lang="en-US" sz="4000" dirty="0">
                <a:solidFill>
                  <a:schemeClr val="bg1"/>
                </a:solidFill>
              </a:rPr>
              <a:t>General information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6C0BD-5F9E-4658-877E-5C9298A2A292}"/>
              </a:ext>
            </a:extLst>
          </p:cNvPr>
          <p:cNvSpPr txBox="1"/>
          <p:nvPr/>
        </p:nvSpPr>
        <p:spPr>
          <a:xfrm>
            <a:off x="1825943" y="5945505"/>
            <a:ext cx="5420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https://blakedrumm.com/blog/scom-data-collector/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D32A8-051D-8492-F269-427AC0E5FC45}"/>
              </a:ext>
            </a:extLst>
          </p:cNvPr>
          <p:cNvSpPr txBox="1"/>
          <p:nvPr/>
        </p:nvSpPr>
        <p:spPr>
          <a:xfrm>
            <a:off x="8152223" y="4109982"/>
            <a:ext cx="3619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30496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992265"/>
          </a:xfrm>
        </p:spPr>
        <p:txBody>
          <a:bodyPr>
            <a:noAutofit/>
          </a:bodyPr>
          <a:lstStyle/>
          <a:p>
            <a:pPr algn="ctr"/>
            <a:r>
              <a:rPr lang="en-CA" sz="7200" dirty="0"/>
              <a:t>Database Sizing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OperationsManager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Presize this with LOTS of free space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Don’t use AutoGrow on the DB file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Set log to 50% of the DB size (simple)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Set log to 3x the DB size (full) with autogrow limited to 80% of the volume size with 500MB per growth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6C0BD-5F9E-4658-877E-5C9298A2A292}"/>
              </a:ext>
            </a:extLst>
          </p:cNvPr>
          <p:cNvSpPr txBox="1"/>
          <p:nvPr/>
        </p:nvSpPr>
        <p:spPr>
          <a:xfrm>
            <a:off x="2165912" y="6347256"/>
            <a:ext cx="8255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https://kevinholman.com/2022/05/01/scom-2022-quickstart-deployment-guide/</a:t>
            </a:r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5E899802-EC91-8E12-61E5-A89D0806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73" y="1782366"/>
            <a:ext cx="40195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2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992265"/>
          </a:xfrm>
        </p:spPr>
        <p:txBody>
          <a:bodyPr>
            <a:noAutofit/>
          </a:bodyPr>
          <a:lstStyle/>
          <a:p>
            <a:pPr algn="ctr"/>
            <a:r>
              <a:rPr lang="en-CA" sz="7200" dirty="0"/>
              <a:t>Database Sizing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188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OperationsManagerDW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Presize this with LOTS of free space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 use AutoGrow, Limit to 80% of the volume size, Growths set to 1000MB for DB file and 500MB for log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Set initial log to 10% of the DB size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8E8566D2-74C6-D3C1-F207-9595F5E23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73" y="1684139"/>
            <a:ext cx="40195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4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992265"/>
          </a:xfrm>
        </p:spPr>
        <p:txBody>
          <a:bodyPr>
            <a:noAutofit/>
          </a:bodyPr>
          <a:lstStyle/>
          <a:p>
            <a:pPr algn="ctr"/>
            <a:r>
              <a:rPr lang="en-CA" sz="7200" dirty="0"/>
              <a:t>Daily Reindex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Bulk Insert Issue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Daily is recommended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Ops DB Only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SQL 2016 and later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17679-8416-C0F9-0EC7-F11AF36462F0}"/>
              </a:ext>
            </a:extLst>
          </p:cNvPr>
          <p:cNvSpPr txBox="1"/>
          <p:nvPr/>
        </p:nvSpPr>
        <p:spPr>
          <a:xfrm>
            <a:off x="537750" y="6204189"/>
            <a:ext cx="1118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https://kevinholman.com/2017/08/03/what-sql-maintenance-should-i-perform-on-my-scom-2016-databases/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CA5880EA-43FC-D27B-B3FE-ADB69C05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99" y="1884283"/>
            <a:ext cx="44100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1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76" y="284479"/>
            <a:ext cx="11416123" cy="992265"/>
          </a:xfrm>
        </p:spPr>
        <p:txBody>
          <a:bodyPr>
            <a:noAutofit/>
          </a:bodyPr>
          <a:lstStyle/>
          <a:p>
            <a:pPr algn="ctr"/>
            <a:r>
              <a:rPr lang="en-CA" sz="6600" dirty="0"/>
              <a:t>Management Server Locations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A6936-4EAD-04FF-13CC-FD481F304A57}"/>
              </a:ext>
            </a:extLst>
          </p:cNvPr>
          <p:cNvSpPr txBox="1"/>
          <p:nvPr/>
        </p:nvSpPr>
        <p:spPr>
          <a:xfrm>
            <a:off x="420277" y="1832610"/>
            <a:ext cx="79236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Latency is a killer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DR scenarios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5-10ms latency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Resource pool planning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058762-13E7-E132-5CF4-4914D4B7B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188" y="1619644"/>
            <a:ext cx="5324475" cy="47586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1AD200-1849-0AF6-23D4-23AD02E623B5}"/>
              </a:ext>
            </a:extLst>
          </p:cNvPr>
          <p:cNvSpPr txBox="1"/>
          <p:nvPr/>
        </p:nvSpPr>
        <p:spPr>
          <a:xfrm>
            <a:off x="1139871" y="5840764"/>
            <a:ext cx="4323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Designing SCOM for Disasters - YouTube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1953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eaker Sessio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peaker Content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lect Sessio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ilect Content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4055</TotalTime>
  <Words>742</Words>
  <Application>Microsoft Office PowerPoint</Application>
  <PresentationFormat>Widescreen</PresentationFormat>
  <Paragraphs>213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Avenir Book</vt:lpstr>
      <vt:lpstr>Calibri</vt:lpstr>
      <vt:lpstr>Calibri Light</vt:lpstr>
      <vt:lpstr>Open Sans</vt:lpstr>
      <vt:lpstr>Title</vt:lpstr>
      <vt:lpstr>Speaker Session Title</vt:lpstr>
      <vt:lpstr>Speaker Content </vt:lpstr>
      <vt:lpstr>Silect Session Title</vt:lpstr>
      <vt:lpstr>Silect Content </vt:lpstr>
      <vt:lpstr>End</vt:lpstr>
      <vt:lpstr>MP UNIVERSITY</vt:lpstr>
      <vt:lpstr>Logistics</vt:lpstr>
      <vt:lpstr>PowerPoint Presentation</vt:lpstr>
      <vt:lpstr>Keeping SCOM Healthy </vt:lpstr>
      <vt:lpstr>SCOM Data Collector</vt:lpstr>
      <vt:lpstr>Database Sizing</vt:lpstr>
      <vt:lpstr>Database Sizing</vt:lpstr>
      <vt:lpstr>Daily Reindex</vt:lpstr>
      <vt:lpstr>Management Server Locations</vt:lpstr>
      <vt:lpstr>Registry not optimized</vt:lpstr>
      <vt:lpstr>Over-permissioned Service Accounts</vt:lpstr>
      <vt:lpstr>SCOM Admins Security</vt:lpstr>
      <vt:lpstr>Event Logs</vt:lpstr>
      <vt:lpstr>Agent Proxy Default</vt:lpstr>
      <vt:lpstr>SCOM License Key Not Set</vt:lpstr>
      <vt:lpstr>Agents Installed on Management Server</vt:lpstr>
      <vt:lpstr>Resource Pools not Optimized</vt:lpstr>
      <vt:lpstr>Noise and Bloat</vt:lpstr>
      <vt:lpstr>DW Retention not set</vt:lpstr>
      <vt:lpstr>SCOM File Share</vt:lpstr>
      <vt:lpstr>SCOM Health Management pack</vt:lpstr>
      <vt:lpstr>SCOM Health Management pack</vt:lpstr>
      <vt:lpstr>SCOM Health Management pack</vt:lpstr>
      <vt:lpstr>SCOM Health Management pack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Kevin Holman</cp:lastModifiedBy>
  <cp:revision>159</cp:revision>
  <dcterms:created xsi:type="dcterms:W3CDTF">2020-05-07T18:53:09Z</dcterms:created>
  <dcterms:modified xsi:type="dcterms:W3CDTF">2023-10-19T15:21:12Z</dcterms:modified>
</cp:coreProperties>
</file>